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86" r:id="rId2"/>
    <p:sldId id="291" r:id="rId3"/>
    <p:sldId id="283"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66F7"/>
    <a:srgbClr val="0766FD"/>
    <a:srgbClr val="ECF7FD"/>
    <a:srgbClr val="F0F5FE"/>
    <a:srgbClr val="EDF3FD"/>
    <a:srgbClr val="1650F1"/>
    <a:srgbClr val="000000"/>
    <a:srgbClr val="FCFDFF"/>
    <a:srgbClr val="2DA562"/>
    <a:srgbClr val="ECFA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BFC3B1-451D-899F-50FA-94433C003221}" v="1227" dt="2026-06-01T18:50:52.263"/>
    <p1510:client id="{0A6D3E6C-D246-DFAB-F3F5-956A6B18398C}" v="709" dt="2026-06-01T08:49:01.261"/>
    <p1510:client id="{1E57E497-AB8A-2E1E-ED33-40A172C66242}" v="864" dt="2026-06-02T04:22:09.958"/>
    <p1510:client id="{3A20AF05-4743-4D74-7CDC-2A10813B4CE6}" v="1310" dt="2026-06-01T15:32:05.889"/>
    <p1510:client id="{B249E349-0171-84E0-255D-B24AF8CAA2EE}" v="319" dt="2026-06-01T13:00:27.763"/>
    <p1510:client id="{BBA7DFFC-9E3E-2E89-E6A2-3DB70725EA02}" v="54" dt="2026-06-02T04:59:54.121"/>
    <p1510:client id="{C6B3148C-3BEB-4B46-9FED-0E180721B042}" v="19" dt="2026-06-02T06:22:34.617"/>
    <p1510:client id="{EB2F39F8-A2AA-9254-CF41-473FBBBF4A96}" v="408" dt="2026-06-01T12:01:58.878"/>
    <p1510:client id="{F15134C8-A424-8F75-FE85-F17C836C5431}" v="119" dt="2026-06-01T11:31:03.8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3"/>
    <p:restoredTop sz="94653"/>
  </p:normalViewPr>
  <p:slideViewPr>
    <p:cSldViewPr snapToGrid="0">
      <p:cViewPr varScale="1">
        <p:scale>
          <a:sx n="108" d="100"/>
          <a:sy n="108" d="100"/>
        </p:scale>
        <p:origin x="74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haniya Raj" userId="S::dhaniya.raj@dcubeai.com::cef23f73-910f-4177-a40a-17e08eb3f28b" providerId="AD" clId="Web-{06BFC3B1-451D-899F-50FA-94433C003221}"/>
    <pc:docChg chg="addSld delSld modSld sldOrd">
      <pc:chgData name="Dhaniya Raj" userId="S::dhaniya.raj@dcubeai.com::cef23f73-910f-4177-a40a-17e08eb3f28b" providerId="AD" clId="Web-{06BFC3B1-451D-899F-50FA-94433C003221}" dt="2026-06-01T18:50:52.263" v="1129" actId="1076"/>
      <pc:docMkLst>
        <pc:docMk/>
      </pc:docMkLst>
      <pc:sldChg chg="del">
        <pc:chgData name="Dhaniya Raj" userId="S::dhaniya.raj@dcubeai.com::cef23f73-910f-4177-a40a-17e08eb3f28b" providerId="AD" clId="Web-{06BFC3B1-451D-899F-50FA-94433C003221}" dt="2026-06-01T18:03:53.633" v="905"/>
        <pc:sldMkLst>
          <pc:docMk/>
          <pc:sldMk cId="3050250827" sldId="258"/>
        </pc:sldMkLst>
      </pc:sldChg>
      <pc:sldChg chg="modSp add del ord">
        <pc:chgData name="Dhaniya Raj" userId="S::dhaniya.raj@dcubeai.com::cef23f73-910f-4177-a40a-17e08eb3f28b" providerId="AD" clId="Web-{06BFC3B1-451D-899F-50FA-94433C003221}" dt="2026-06-01T18:04:23.618" v="908"/>
        <pc:sldMkLst>
          <pc:docMk/>
          <pc:sldMk cId="229215114" sldId="263"/>
        </pc:sldMkLst>
        <pc:spChg chg="mod">
          <ac:chgData name="Dhaniya Raj" userId="S::dhaniya.raj@dcubeai.com::cef23f73-910f-4177-a40a-17e08eb3f28b" providerId="AD" clId="Web-{06BFC3B1-451D-899F-50FA-94433C003221}" dt="2026-06-01T16:18:50.008" v="140" actId="20577"/>
          <ac:spMkLst>
            <pc:docMk/>
            <pc:sldMk cId="229215114" sldId="263"/>
            <ac:spMk id="13" creationId="{5C20E498-7A56-2921-F319-92E11E7728D4}"/>
          </ac:spMkLst>
        </pc:spChg>
      </pc:sldChg>
      <pc:sldChg chg="add del">
        <pc:chgData name="Dhaniya Raj" userId="S::dhaniya.raj@dcubeai.com::cef23f73-910f-4177-a40a-17e08eb3f28b" providerId="AD" clId="Web-{06BFC3B1-451D-899F-50FA-94433C003221}" dt="2026-06-01T18:03:23.446" v="904"/>
        <pc:sldMkLst>
          <pc:docMk/>
          <pc:sldMk cId="1086828557" sldId="274"/>
        </pc:sldMkLst>
      </pc:sldChg>
      <pc:sldChg chg="addSp delSp modSp">
        <pc:chgData name="Dhaniya Raj" userId="S::dhaniya.raj@dcubeai.com::cef23f73-910f-4177-a40a-17e08eb3f28b" providerId="AD" clId="Web-{06BFC3B1-451D-899F-50FA-94433C003221}" dt="2026-06-01T18:08:17.589" v="991" actId="1076"/>
        <pc:sldMkLst>
          <pc:docMk/>
          <pc:sldMk cId="3417875229" sldId="283"/>
        </pc:sldMkLst>
        <pc:spChg chg="add mod">
          <ac:chgData name="Dhaniya Raj" userId="S::dhaniya.raj@dcubeai.com::cef23f73-910f-4177-a40a-17e08eb3f28b" providerId="AD" clId="Web-{06BFC3B1-451D-899F-50FA-94433C003221}" dt="2026-06-01T18:08:13.120" v="989" actId="20577"/>
          <ac:spMkLst>
            <pc:docMk/>
            <pc:sldMk cId="3417875229" sldId="283"/>
            <ac:spMk id="5" creationId="{4DD7F66C-881E-25CB-D3B8-AB709DAF17CF}"/>
          </ac:spMkLst>
        </pc:spChg>
        <pc:spChg chg="mod">
          <ac:chgData name="Dhaniya Raj" userId="S::dhaniya.raj@dcubeai.com::cef23f73-910f-4177-a40a-17e08eb3f28b" providerId="AD" clId="Web-{06BFC3B1-451D-899F-50FA-94433C003221}" dt="2026-06-01T18:08:17.574" v="990" actId="1076"/>
          <ac:spMkLst>
            <pc:docMk/>
            <pc:sldMk cId="3417875229" sldId="283"/>
            <ac:spMk id="10" creationId="{C3998012-DC20-F8BD-4098-E2D93C7609CC}"/>
          </ac:spMkLst>
        </pc:spChg>
        <pc:spChg chg="mod">
          <ac:chgData name="Dhaniya Raj" userId="S::dhaniya.raj@dcubeai.com::cef23f73-910f-4177-a40a-17e08eb3f28b" providerId="AD" clId="Web-{06BFC3B1-451D-899F-50FA-94433C003221}" dt="2026-06-01T18:08:17.589" v="991" actId="1076"/>
          <ac:spMkLst>
            <pc:docMk/>
            <pc:sldMk cId="3417875229" sldId="283"/>
            <ac:spMk id="11" creationId="{B6A12680-A2D4-35EF-17C4-7C6A416C454E}"/>
          </ac:spMkLst>
        </pc:spChg>
        <pc:spChg chg="del">
          <ac:chgData name="Dhaniya Raj" userId="S::dhaniya.raj@dcubeai.com::cef23f73-910f-4177-a40a-17e08eb3f28b" providerId="AD" clId="Web-{06BFC3B1-451D-899F-50FA-94433C003221}" dt="2026-06-01T18:08:07.620" v="986"/>
          <ac:spMkLst>
            <pc:docMk/>
            <pc:sldMk cId="3417875229" sldId="283"/>
            <ac:spMk id="19" creationId="{0574EC32-B271-C5C4-790E-992090CA45CF}"/>
          </ac:spMkLst>
        </pc:spChg>
      </pc:sldChg>
      <pc:sldChg chg="add">
        <pc:chgData name="Dhaniya Raj" userId="S::dhaniya.raj@dcubeai.com::cef23f73-910f-4177-a40a-17e08eb3f28b" providerId="AD" clId="Web-{06BFC3B1-451D-899F-50FA-94433C003221}" dt="2026-06-01T18:09:32.840" v="992"/>
        <pc:sldMkLst>
          <pc:docMk/>
          <pc:sldMk cId="319371469" sldId="285"/>
        </pc:sldMkLst>
      </pc:sldChg>
      <pc:sldChg chg="add">
        <pc:chgData name="Dhaniya Raj" userId="S::dhaniya.raj@dcubeai.com::cef23f73-910f-4177-a40a-17e08eb3f28b" providerId="AD" clId="Web-{06BFC3B1-451D-899F-50FA-94433C003221}" dt="2026-06-01T18:09:59.825" v="993"/>
        <pc:sldMkLst>
          <pc:docMk/>
          <pc:sldMk cId="3065696079" sldId="286"/>
        </pc:sldMkLst>
      </pc:sldChg>
      <pc:sldChg chg="addSp delSp modSp">
        <pc:chgData name="Dhaniya Raj" userId="S::dhaniya.raj@dcubeai.com::cef23f73-910f-4177-a40a-17e08eb3f28b" providerId="AD" clId="Web-{06BFC3B1-451D-899F-50FA-94433C003221}" dt="2026-06-01T18:31:50.955" v="1001"/>
        <pc:sldMkLst>
          <pc:docMk/>
          <pc:sldMk cId="1972818504" sldId="290"/>
        </pc:sldMkLst>
        <pc:spChg chg="add del">
          <ac:chgData name="Dhaniya Raj" userId="S::dhaniya.raj@dcubeai.com::cef23f73-910f-4177-a40a-17e08eb3f28b" providerId="AD" clId="Web-{06BFC3B1-451D-899F-50FA-94433C003221}" dt="2026-06-01T18:07:13.104" v="974"/>
          <ac:spMkLst>
            <pc:docMk/>
            <pc:sldMk cId="1972818504" sldId="290"/>
            <ac:spMk id="3" creationId="{392FCB96-37C1-3AC2-2DD5-B19C2E6A3B57}"/>
          </ac:spMkLst>
        </pc:spChg>
        <pc:spChg chg="add mod">
          <ac:chgData name="Dhaniya Raj" userId="S::dhaniya.raj@dcubeai.com::cef23f73-910f-4177-a40a-17e08eb3f28b" providerId="AD" clId="Web-{06BFC3B1-451D-899F-50FA-94433C003221}" dt="2026-06-01T18:07:24.745" v="979" actId="20577"/>
          <ac:spMkLst>
            <pc:docMk/>
            <pc:sldMk cId="1972818504" sldId="290"/>
            <ac:spMk id="5" creationId="{56D0366C-1A3F-F837-8D4B-E67275646AFC}"/>
          </ac:spMkLst>
        </pc:spChg>
        <pc:spChg chg="mod">
          <ac:chgData name="Dhaniya Raj" userId="S::dhaniya.raj@dcubeai.com::cef23f73-910f-4177-a40a-17e08eb3f28b" providerId="AD" clId="Web-{06BFC3B1-451D-899F-50FA-94433C003221}" dt="2026-06-01T17:01:03.198" v="337"/>
          <ac:spMkLst>
            <pc:docMk/>
            <pc:sldMk cId="1972818504" sldId="290"/>
            <ac:spMk id="8" creationId="{979A6D9E-C5C3-CF18-B59F-CCD99C7F8C8B}"/>
          </ac:spMkLst>
        </pc:spChg>
        <pc:spChg chg="mod">
          <ac:chgData name="Dhaniya Raj" userId="S::dhaniya.raj@dcubeai.com::cef23f73-910f-4177-a40a-17e08eb3f28b" providerId="AD" clId="Web-{06BFC3B1-451D-899F-50FA-94433C003221}" dt="2026-06-01T18:07:29.151" v="980" actId="1076"/>
          <ac:spMkLst>
            <pc:docMk/>
            <pc:sldMk cId="1972818504" sldId="290"/>
            <ac:spMk id="13" creationId="{F4DC2855-BB69-867D-77A8-806AECC43A87}"/>
          </ac:spMkLst>
        </pc:spChg>
        <pc:spChg chg="mod">
          <ac:chgData name="Dhaniya Raj" userId="S::dhaniya.raj@dcubeai.com::cef23f73-910f-4177-a40a-17e08eb3f28b" providerId="AD" clId="Web-{06BFC3B1-451D-899F-50FA-94433C003221}" dt="2026-06-01T18:07:29.182" v="981" actId="1076"/>
          <ac:spMkLst>
            <pc:docMk/>
            <pc:sldMk cId="1972818504" sldId="290"/>
            <ac:spMk id="14" creationId="{94757D34-8113-B197-8DB8-F54B96B1E2A9}"/>
          </ac:spMkLst>
        </pc:spChg>
        <pc:spChg chg="mod">
          <ac:chgData name="Dhaniya Raj" userId="S::dhaniya.raj@dcubeai.com::cef23f73-910f-4177-a40a-17e08eb3f28b" providerId="AD" clId="Web-{06BFC3B1-451D-899F-50FA-94433C003221}" dt="2026-06-01T17:01:03.198" v="338"/>
          <ac:spMkLst>
            <pc:docMk/>
            <pc:sldMk cId="1972818504" sldId="290"/>
            <ac:spMk id="18" creationId="{7B878C84-05A3-F55D-AAE2-8087E6AE0CCA}"/>
          </ac:spMkLst>
        </pc:spChg>
        <pc:spChg chg="mod">
          <ac:chgData name="Dhaniya Raj" userId="S::dhaniya.raj@dcubeai.com::cef23f73-910f-4177-a40a-17e08eb3f28b" providerId="AD" clId="Web-{06BFC3B1-451D-899F-50FA-94433C003221}" dt="2026-06-01T17:01:03.198" v="339"/>
          <ac:spMkLst>
            <pc:docMk/>
            <pc:sldMk cId="1972818504" sldId="290"/>
            <ac:spMk id="22" creationId="{8E08F55C-28D1-CAA5-530E-5819884C3684}"/>
          </ac:spMkLst>
        </pc:spChg>
        <pc:spChg chg="mod">
          <ac:chgData name="Dhaniya Raj" userId="S::dhaniya.raj@dcubeai.com::cef23f73-910f-4177-a40a-17e08eb3f28b" providerId="AD" clId="Web-{06BFC3B1-451D-899F-50FA-94433C003221}" dt="2026-06-01T17:01:03.198" v="340"/>
          <ac:spMkLst>
            <pc:docMk/>
            <pc:sldMk cId="1972818504" sldId="290"/>
            <ac:spMk id="26" creationId="{DBF7F989-BF78-AE32-D3F5-418186FF7CE7}"/>
          </ac:spMkLst>
        </pc:spChg>
        <pc:spChg chg="mod">
          <ac:chgData name="Dhaniya Raj" userId="S::dhaniya.raj@dcubeai.com::cef23f73-910f-4177-a40a-17e08eb3f28b" providerId="AD" clId="Web-{06BFC3B1-451D-899F-50FA-94433C003221}" dt="2026-06-01T17:01:03.307" v="341"/>
          <ac:spMkLst>
            <pc:docMk/>
            <pc:sldMk cId="1972818504" sldId="290"/>
            <ac:spMk id="30" creationId="{51469C8A-586F-D9D1-612E-D5C68453DB31}"/>
          </ac:spMkLst>
        </pc:spChg>
        <pc:spChg chg="mod">
          <ac:chgData name="Dhaniya Raj" userId="S::dhaniya.raj@dcubeai.com::cef23f73-910f-4177-a40a-17e08eb3f28b" providerId="AD" clId="Web-{06BFC3B1-451D-899F-50FA-94433C003221}" dt="2026-06-01T16:56:59.489" v="335" actId="20577"/>
          <ac:spMkLst>
            <pc:docMk/>
            <pc:sldMk cId="1972818504" sldId="290"/>
            <ac:spMk id="47" creationId="{D7CA112D-B1E0-5A6E-B593-9BAE07790761}"/>
          </ac:spMkLst>
        </pc:spChg>
        <pc:spChg chg="mod">
          <ac:chgData name="Dhaniya Raj" userId="S::dhaniya.raj@dcubeai.com::cef23f73-910f-4177-a40a-17e08eb3f28b" providerId="AD" clId="Web-{06BFC3B1-451D-899F-50FA-94433C003221}" dt="2026-06-01T16:57:03.458" v="336"/>
          <ac:spMkLst>
            <pc:docMk/>
            <pc:sldMk cId="1972818504" sldId="290"/>
            <ac:spMk id="49" creationId="{24D2ED9C-2B67-4095-7735-1573D7D25594}"/>
          </ac:spMkLst>
        </pc:spChg>
        <pc:spChg chg="del mod">
          <ac:chgData name="Dhaniya Raj" userId="S::dhaniya.raj@dcubeai.com::cef23f73-910f-4177-a40a-17e08eb3f28b" providerId="AD" clId="Web-{06BFC3B1-451D-899F-50FA-94433C003221}" dt="2026-06-01T18:07:18.495" v="976"/>
          <ac:spMkLst>
            <pc:docMk/>
            <pc:sldMk cId="1972818504" sldId="290"/>
            <ac:spMk id="73" creationId="{B0DC8F96-F4CB-1400-F89E-2423990DEA81}"/>
          </ac:spMkLst>
        </pc:spChg>
        <pc:spChg chg="mod">
          <ac:chgData name="Dhaniya Raj" userId="S::dhaniya.raj@dcubeai.com::cef23f73-910f-4177-a40a-17e08eb3f28b" providerId="AD" clId="Web-{06BFC3B1-451D-899F-50FA-94433C003221}" dt="2026-06-01T18:31:50.955" v="1001"/>
          <ac:spMkLst>
            <pc:docMk/>
            <pc:sldMk cId="1972818504" sldId="290"/>
            <ac:spMk id="84" creationId="{99A99862-D242-916B-99F5-A7944C115FAA}"/>
          </ac:spMkLst>
        </pc:spChg>
        <pc:spChg chg="mod">
          <ac:chgData name="Dhaniya Raj" userId="S::dhaniya.raj@dcubeai.com::cef23f73-910f-4177-a40a-17e08eb3f28b" providerId="AD" clId="Web-{06BFC3B1-451D-899F-50FA-94433C003221}" dt="2026-06-01T18:31:43.455" v="1000"/>
          <ac:spMkLst>
            <pc:docMk/>
            <pc:sldMk cId="1972818504" sldId="290"/>
            <ac:spMk id="86" creationId="{B0842D19-3684-2B0F-2592-FA9845110E10}"/>
          </ac:spMkLst>
        </pc:spChg>
      </pc:sldChg>
      <pc:sldChg chg="addSp delSp modSp">
        <pc:chgData name="Dhaniya Raj" userId="S::dhaniya.raj@dcubeai.com::cef23f73-910f-4177-a40a-17e08eb3f28b" providerId="AD" clId="Web-{06BFC3B1-451D-899F-50FA-94433C003221}" dt="2026-06-01T18:46:26.796" v="1065" actId="14100"/>
        <pc:sldMkLst>
          <pc:docMk/>
          <pc:sldMk cId="1966112700" sldId="291"/>
        </pc:sldMkLst>
        <pc:spChg chg="mod">
          <ac:chgData name="Dhaniya Raj" userId="S::dhaniya.raj@dcubeai.com::cef23f73-910f-4177-a40a-17e08eb3f28b" providerId="AD" clId="Web-{06BFC3B1-451D-899F-50FA-94433C003221}" dt="2026-06-01T17:03:19.668" v="343" actId="20577"/>
          <ac:spMkLst>
            <pc:docMk/>
            <pc:sldMk cId="1966112700" sldId="291"/>
            <ac:spMk id="10" creationId="{2179D2D7-DBA1-7F10-350D-9BC12148BFEE}"/>
          </ac:spMkLst>
        </pc:spChg>
        <pc:spChg chg="del">
          <ac:chgData name="Dhaniya Raj" userId="S::dhaniya.raj@dcubeai.com::cef23f73-910f-4177-a40a-17e08eb3f28b" providerId="AD" clId="Web-{06BFC3B1-451D-899F-50FA-94433C003221}" dt="2026-06-01T18:07:57.027" v="982"/>
          <ac:spMkLst>
            <pc:docMk/>
            <pc:sldMk cId="1966112700" sldId="291"/>
            <ac:spMk id="17" creationId="{214F0400-14F0-3BD2-F3B9-865A5A0A4D5A}"/>
          </ac:spMkLst>
        </pc:spChg>
        <pc:spChg chg="mod">
          <ac:chgData name="Dhaniya Raj" userId="S::dhaniya.raj@dcubeai.com::cef23f73-910f-4177-a40a-17e08eb3f28b" providerId="AD" clId="Web-{06BFC3B1-451D-899F-50FA-94433C003221}" dt="2026-06-01T18:43:26.964" v="1024" actId="1076"/>
          <ac:spMkLst>
            <pc:docMk/>
            <pc:sldMk cId="1966112700" sldId="291"/>
            <ac:spMk id="20" creationId="{3D53C43D-4F8C-3A3E-5A6D-6895A5E77058}"/>
          </ac:spMkLst>
        </pc:spChg>
        <pc:spChg chg="add mod">
          <ac:chgData name="Dhaniya Raj" userId="S::dhaniya.raj@dcubeai.com::cef23f73-910f-4177-a40a-17e08eb3f28b" providerId="AD" clId="Web-{06BFC3B1-451D-899F-50FA-94433C003221}" dt="2026-06-01T18:08:02.948" v="985" actId="20577"/>
          <ac:spMkLst>
            <pc:docMk/>
            <pc:sldMk cId="1966112700" sldId="291"/>
            <ac:spMk id="22" creationId="{C9596952-C77E-4BF1-C05C-D275A7B88D31}"/>
          </ac:spMkLst>
        </pc:spChg>
        <pc:spChg chg="mod">
          <ac:chgData name="Dhaniya Raj" userId="S::dhaniya.raj@dcubeai.com::cef23f73-910f-4177-a40a-17e08eb3f28b" providerId="AD" clId="Web-{06BFC3B1-451D-899F-50FA-94433C003221}" dt="2026-06-01T18:43:26.979" v="1025" actId="1076"/>
          <ac:spMkLst>
            <pc:docMk/>
            <pc:sldMk cId="1966112700" sldId="291"/>
            <ac:spMk id="25" creationId="{72797AEB-EB55-CAC3-6D36-F491F3A8F367}"/>
          </ac:spMkLst>
        </pc:spChg>
        <pc:spChg chg="mod">
          <ac:chgData name="Dhaniya Raj" userId="S::dhaniya.raj@dcubeai.com::cef23f73-910f-4177-a40a-17e08eb3f28b" providerId="AD" clId="Web-{06BFC3B1-451D-899F-50FA-94433C003221}" dt="2026-06-01T18:43:26.995" v="1026" actId="1076"/>
          <ac:spMkLst>
            <pc:docMk/>
            <pc:sldMk cId="1966112700" sldId="291"/>
            <ac:spMk id="28" creationId="{F970A223-2850-B3B1-F4EA-A6DA111832D0}"/>
          </ac:spMkLst>
        </pc:spChg>
        <pc:spChg chg="mod">
          <ac:chgData name="Dhaniya Raj" userId="S::dhaniya.raj@dcubeai.com::cef23f73-910f-4177-a40a-17e08eb3f28b" providerId="AD" clId="Web-{06BFC3B1-451D-899F-50FA-94433C003221}" dt="2026-06-01T18:43:27.011" v="1027" actId="1076"/>
          <ac:spMkLst>
            <pc:docMk/>
            <pc:sldMk cId="1966112700" sldId="291"/>
            <ac:spMk id="30" creationId="{DA57B388-0BC4-928A-1247-73392AC0973E}"/>
          </ac:spMkLst>
        </pc:spChg>
        <pc:spChg chg="mod">
          <ac:chgData name="Dhaniya Raj" userId="S::dhaniya.raj@dcubeai.com::cef23f73-910f-4177-a40a-17e08eb3f28b" providerId="AD" clId="Web-{06BFC3B1-451D-899F-50FA-94433C003221}" dt="2026-06-01T18:43:27.026" v="1028" actId="1076"/>
          <ac:spMkLst>
            <pc:docMk/>
            <pc:sldMk cId="1966112700" sldId="291"/>
            <ac:spMk id="32" creationId="{0F3D558B-BDAE-58F7-C499-4A359050A7A7}"/>
          </ac:spMkLst>
        </pc:spChg>
        <pc:spChg chg="mod">
          <ac:chgData name="Dhaniya Raj" userId="S::dhaniya.raj@dcubeai.com::cef23f73-910f-4177-a40a-17e08eb3f28b" providerId="AD" clId="Web-{06BFC3B1-451D-899F-50FA-94433C003221}" dt="2026-06-01T18:43:27.042" v="1029" actId="1076"/>
          <ac:spMkLst>
            <pc:docMk/>
            <pc:sldMk cId="1966112700" sldId="291"/>
            <ac:spMk id="37" creationId="{48D96780-8DFD-3490-95A5-AF43FD74A1F3}"/>
          </ac:spMkLst>
        </pc:spChg>
        <pc:picChg chg="add mod modCrop">
          <ac:chgData name="Dhaniya Raj" userId="S::dhaniya.raj@dcubeai.com::cef23f73-910f-4177-a40a-17e08eb3f28b" providerId="AD" clId="Web-{06BFC3B1-451D-899F-50FA-94433C003221}" dt="2026-06-01T18:43:27.057" v="1030" actId="1076"/>
          <ac:picMkLst>
            <pc:docMk/>
            <pc:sldMk cId="1966112700" sldId="291"/>
            <ac:picMk id="17" creationId="{8C6A6568-6DE3-D504-D131-764622C40056}"/>
          </ac:picMkLst>
        </pc:picChg>
        <pc:picChg chg="add mod modCrop">
          <ac:chgData name="Dhaniya Raj" userId="S::dhaniya.raj@dcubeai.com::cef23f73-910f-4177-a40a-17e08eb3f28b" providerId="AD" clId="Web-{06BFC3B1-451D-899F-50FA-94433C003221}" dt="2026-06-01T18:43:27.073" v="1031" actId="1076"/>
          <ac:picMkLst>
            <pc:docMk/>
            <pc:sldMk cId="1966112700" sldId="291"/>
            <ac:picMk id="19" creationId="{C59AA208-9BFD-694B-2516-817D7BC4CC32}"/>
          </ac:picMkLst>
        </pc:picChg>
        <pc:picChg chg="add mod modCrop">
          <ac:chgData name="Dhaniya Raj" userId="S::dhaniya.raj@dcubeai.com::cef23f73-910f-4177-a40a-17e08eb3f28b" providerId="AD" clId="Web-{06BFC3B1-451D-899F-50FA-94433C003221}" dt="2026-06-01T18:43:27.089" v="1032" actId="1076"/>
          <ac:picMkLst>
            <pc:docMk/>
            <pc:sldMk cId="1966112700" sldId="291"/>
            <ac:picMk id="31" creationId="{03E86FC1-A3C0-A953-8536-98DBD8008674}"/>
          </ac:picMkLst>
        </pc:picChg>
        <pc:picChg chg="add mod modCrop">
          <ac:chgData name="Dhaniya Raj" userId="S::dhaniya.raj@dcubeai.com::cef23f73-910f-4177-a40a-17e08eb3f28b" providerId="AD" clId="Web-{06BFC3B1-451D-899F-50FA-94433C003221}" dt="2026-06-01T18:46:24.859" v="1063" actId="14100"/>
          <ac:picMkLst>
            <pc:docMk/>
            <pc:sldMk cId="1966112700" sldId="291"/>
            <ac:picMk id="34" creationId="{9D7A2F82-1823-9886-F086-5C697006C7D7}"/>
          </ac:picMkLst>
        </pc:picChg>
        <pc:picChg chg="add mod modCrop">
          <ac:chgData name="Dhaniya Raj" userId="S::dhaniya.raj@dcubeai.com::cef23f73-910f-4177-a40a-17e08eb3f28b" providerId="AD" clId="Web-{06BFC3B1-451D-899F-50FA-94433C003221}" dt="2026-06-01T18:46:26.796" v="1065" actId="14100"/>
          <ac:picMkLst>
            <pc:docMk/>
            <pc:sldMk cId="1966112700" sldId="291"/>
            <ac:picMk id="35" creationId="{40027BC8-34EA-EBE3-9D90-3E43CC12831D}"/>
          </ac:picMkLst>
        </pc:picChg>
      </pc:sldChg>
      <pc:sldChg chg="addSp delSp modSp add replId">
        <pc:chgData name="Dhaniya Raj" userId="S::dhaniya.raj@dcubeai.com::cef23f73-910f-4177-a40a-17e08eb3f28b" providerId="AD" clId="Web-{06BFC3B1-451D-899F-50FA-94433C003221}" dt="2026-06-01T18:06:00.791" v="967" actId="1076"/>
        <pc:sldMkLst>
          <pc:docMk/>
          <pc:sldMk cId="3367490229" sldId="292"/>
        </pc:sldMkLst>
        <pc:spChg chg="mod">
          <ac:chgData name="Dhaniya Raj" userId="S::dhaniya.raj@dcubeai.com::cef23f73-910f-4177-a40a-17e08eb3f28b" providerId="AD" clId="Web-{06BFC3B1-451D-899F-50FA-94433C003221}" dt="2026-06-01T16:16:03.428" v="86" actId="1076"/>
          <ac:spMkLst>
            <pc:docMk/>
            <pc:sldMk cId="3367490229" sldId="292"/>
            <ac:spMk id="3" creationId="{CEAA5675-1EE1-A389-F3FA-CC33276B297C}"/>
          </ac:spMkLst>
        </pc:spChg>
        <pc:spChg chg="mod">
          <ac:chgData name="Dhaniya Raj" userId="S::dhaniya.raj@dcubeai.com::cef23f73-910f-4177-a40a-17e08eb3f28b" providerId="AD" clId="Web-{06BFC3B1-451D-899F-50FA-94433C003221}" dt="2026-06-01T16:16:03.443" v="87" actId="1076"/>
          <ac:spMkLst>
            <pc:docMk/>
            <pc:sldMk cId="3367490229" sldId="292"/>
            <ac:spMk id="4" creationId="{F7C1F611-1D27-498A-78B7-6E1855A1E4B8}"/>
          </ac:spMkLst>
        </pc:spChg>
        <pc:spChg chg="del">
          <ac:chgData name="Dhaniya Raj" userId="S::dhaniya.raj@dcubeai.com::cef23f73-910f-4177-a40a-17e08eb3f28b" providerId="AD" clId="Web-{06BFC3B1-451D-899F-50FA-94433C003221}" dt="2026-06-01T16:09:32.518" v="9"/>
          <ac:spMkLst>
            <pc:docMk/>
            <pc:sldMk cId="3367490229" sldId="292"/>
            <ac:spMk id="5" creationId="{121717F8-F7C1-0DBE-93FA-A46C29C2948C}"/>
          </ac:spMkLst>
        </pc:spChg>
        <pc:spChg chg="mod">
          <ac:chgData name="Dhaniya Raj" userId="S::dhaniya.raj@dcubeai.com::cef23f73-910f-4177-a40a-17e08eb3f28b" providerId="AD" clId="Web-{06BFC3B1-451D-899F-50FA-94433C003221}" dt="2026-06-01T16:41:33.438" v="317" actId="20577"/>
          <ac:spMkLst>
            <pc:docMk/>
            <pc:sldMk cId="3367490229" sldId="292"/>
            <ac:spMk id="6" creationId="{47F30CFA-9D45-2FCC-92C8-A032EF902FF5}"/>
          </ac:spMkLst>
        </pc:spChg>
        <pc:spChg chg="del">
          <ac:chgData name="Dhaniya Raj" userId="S::dhaniya.raj@dcubeai.com::cef23f73-910f-4177-a40a-17e08eb3f28b" providerId="AD" clId="Web-{06BFC3B1-451D-899F-50FA-94433C003221}" dt="2026-06-01T16:09:32.518" v="8"/>
          <ac:spMkLst>
            <pc:docMk/>
            <pc:sldMk cId="3367490229" sldId="292"/>
            <ac:spMk id="7" creationId="{21ECAA88-11EA-80BF-E5A6-DCFAFFBED18B}"/>
          </ac:spMkLst>
        </pc:spChg>
        <pc:spChg chg="mod">
          <ac:chgData name="Dhaniya Raj" userId="S::dhaniya.raj@dcubeai.com::cef23f73-910f-4177-a40a-17e08eb3f28b" providerId="AD" clId="Web-{06BFC3B1-451D-899F-50FA-94433C003221}" dt="2026-06-01T16:16:03.490" v="89" actId="1076"/>
          <ac:spMkLst>
            <pc:docMk/>
            <pc:sldMk cId="3367490229" sldId="292"/>
            <ac:spMk id="8" creationId="{36A4B764-54B2-067C-B351-3FFFC8B3DAC3}"/>
          </ac:spMkLst>
        </pc:spChg>
        <pc:spChg chg="del">
          <ac:chgData name="Dhaniya Raj" userId="S::dhaniya.raj@dcubeai.com::cef23f73-910f-4177-a40a-17e08eb3f28b" providerId="AD" clId="Web-{06BFC3B1-451D-899F-50FA-94433C003221}" dt="2026-06-01T16:09:32.518" v="7"/>
          <ac:spMkLst>
            <pc:docMk/>
            <pc:sldMk cId="3367490229" sldId="292"/>
            <ac:spMk id="9" creationId="{44E801D9-8CA7-3FD4-6D96-75344A2E0D04}"/>
          </ac:spMkLst>
        </pc:spChg>
        <pc:spChg chg="mod">
          <ac:chgData name="Dhaniya Raj" userId="S::dhaniya.raj@dcubeai.com::cef23f73-910f-4177-a40a-17e08eb3f28b" providerId="AD" clId="Web-{06BFC3B1-451D-899F-50FA-94433C003221}" dt="2026-06-01T16:16:03.506" v="90" actId="1076"/>
          <ac:spMkLst>
            <pc:docMk/>
            <pc:sldMk cId="3367490229" sldId="292"/>
            <ac:spMk id="10" creationId="{9A7F7232-14A6-0DE1-75EA-37B05D140099}"/>
          </ac:spMkLst>
        </pc:spChg>
        <pc:spChg chg="del">
          <ac:chgData name="Dhaniya Raj" userId="S::dhaniya.raj@dcubeai.com::cef23f73-910f-4177-a40a-17e08eb3f28b" providerId="AD" clId="Web-{06BFC3B1-451D-899F-50FA-94433C003221}" dt="2026-06-01T16:09:32.518" v="6"/>
          <ac:spMkLst>
            <pc:docMk/>
            <pc:sldMk cId="3367490229" sldId="292"/>
            <ac:spMk id="11" creationId="{83468612-E1B1-F233-1EA8-97319AD7049D}"/>
          </ac:spMkLst>
        </pc:spChg>
        <pc:spChg chg="mod">
          <ac:chgData name="Dhaniya Raj" userId="S::dhaniya.raj@dcubeai.com::cef23f73-910f-4177-a40a-17e08eb3f28b" providerId="AD" clId="Web-{06BFC3B1-451D-899F-50FA-94433C003221}" dt="2026-06-01T16:16:03.537" v="91" actId="1076"/>
          <ac:spMkLst>
            <pc:docMk/>
            <pc:sldMk cId="3367490229" sldId="292"/>
            <ac:spMk id="12" creationId="{AE2DA812-9688-D3EC-77BF-E03CCC5FC1F0}"/>
          </ac:spMkLst>
        </pc:spChg>
        <pc:spChg chg="del">
          <ac:chgData name="Dhaniya Raj" userId="S::dhaniya.raj@dcubeai.com::cef23f73-910f-4177-a40a-17e08eb3f28b" providerId="AD" clId="Web-{06BFC3B1-451D-899F-50FA-94433C003221}" dt="2026-06-01T16:09:32.518" v="5"/>
          <ac:spMkLst>
            <pc:docMk/>
            <pc:sldMk cId="3367490229" sldId="292"/>
            <ac:spMk id="13" creationId="{56979AAE-46E3-138A-C3C6-3A78165200FD}"/>
          </ac:spMkLst>
        </pc:spChg>
        <pc:spChg chg="mod">
          <ac:chgData name="Dhaniya Raj" userId="S::dhaniya.raj@dcubeai.com::cef23f73-910f-4177-a40a-17e08eb3f28b" providerId="AD" clId="Web-{06BFC3B1-451D-899F-50FA-94433C003221}" dt="2026-06-01T16:16:03.553" v="92" actId="1076"/>
          <ac:spMkLst>
            <pc:docMk/>
            <pc:sldMk cId="3367490229" sldId="292"/>
            <ac:spMk id="14" creationId="{BB19A3EF-01B9-4C15-4C46-60B593F9F33E}"/>
          </ac:spMkLst>
        </pc:spChg>
        <pc:spChg chg="del">
          <ac:chgData name="Dhaniya Raj" userId="S::dhaniya.raj@dcubeai.com::cef23f73-910f-4177-a40a-17e08eb3f28b" providerId="AD" clId="Web-{06BFC3B1-451D-899F-50FA-94433C003221}" dt="2026-06-01T16:09:32.518" v="4"/>
          <ac:spMkLst>
            <pc:docMk/>
            <pc:sldMk cId="3367490229" sldId="292"/>
            <ac:spMk id="15" creationId="{009DE5E0-26A6-4DB8-8684-8BF7DD25CC1E}"/>
          </ac:spMkLst>
        </pc:spChg>
        <pc:spChg chg="mod">
          <ac:chgData name="Dhaniya Raj" userId="S::dhaniya.raj@dcubeai.com::cef23f73-910f-4177-a40a-17e08eb3f28b" providerId="AD" clId="Web-{06BFC3B1-451D-899F-50FA-94433C003221}" dt="2026-06-01T16:16:03.568" v="93" actId="1076"/>
          <ac:spMkLst>
            <pc:docMk/>
            <pc:sldMk cId="3367490229" sldId="292"/>
            <ac:spMk id="16" creationId="{9678F2E4-3D9E-EC49-E3B5-35293EF8C413}"/>
          </ac:spMkLst>
        </pc:spChg>
        <pc:spChg chg="mod">
          <ac:chgData name="Dhaniya Raj" userId="S::dhaniya.raj@dcubeai.com::cef23f73-910f-4177-a40a-17e08eb3f28b" providerId="AD" clId="Web-{06BFC3B1-451D-899F-50FA-94433C003221}" dt="2026-06-01T16:16:03.600" v="94" actId="1076"/>
          <ac:spMkLst>
            <pc:docMk/>
            <pc:sldMk cId="3367490229" sldId="292"/>
            <ac:spMk id="18" creationId="{2FCFE32D-1100-44A1-9EAF-27852D29DBE0}"/>
          </ac:spMkLst>
        </pc:spChg>
        <pc:spChg chg="mod">
          <ac:chgData name="Dhaniya Raj" userId="S::dhaniya.raj@dcubeai.com::cef23f73-910f-4177-a40a-17e08eb3f28b" providerId="AD" clId="Web-{06BFC3B1-451D-899F-50FA-94433C003221}" dt="2026-06-01T16:16:03.615" v="95" actId="1076"/>
          <ac:spMkLst>
            <pc:docMk/>
            <pc:sldMk cId="3367490229" sldId="292"/>
            <ac:spMk id="20" creationId="{8BCA9F54-B8E3-B258-11E7-BA83B8129173}"/>
          </ac:spMkLst>
        </pc:spChg>
        <pc:spChg chg="mod">
          <ac:chgData name="Dhaniya Raj" userId="S::dhaniya.raj@dcubeai.com::cef23f73-910f-4177-a40a-17e08eb3f28b" providerId="AD" clId="Web-{06BFC3B1-451D-899F-50FA-94433C003221}" dt="2026-06-01T16:16:03.646" v="96" actId="1076"/>
          <ac:spMkLst>
            <pc:docMk/>
            <pc:sldMk cId="3367490229" sldId="292"/>
            <ac:spMk id="22" creationId="{A0998124-4DA5-675A-AB92-9B2B8359D6FA}"/>
          </ac:spMkLst>
        </pc:spChg>
        <pc:spChg chg="del">
          <ac:chgData name="Dhaniya Raj" userId="S::dhaniya.raj@dcubeai.com::cef23f73-910f-4177-a40a-17e08eb3f28b" providerId="AD" clId="Web-{06BFC3B1-451D-899F-50FA-94433C003221}" dt="2026-06-01T16:09:32.518" v="10"/>
          <ac:spMkLst>
            <pc:docMk/>
            <pc:sldMk cId="3367490229" sldId="292"/>
            <ac:spMk id="23" creationId="{E629ED28-5492-DF85-3749-CC76723EAD15}"/>
          </ac:spMkLst>
        </pc:spChg>
        <pc:spChg chg="mod">
          <ac:chgData name="Dhaniya Raj" userId="S::dhaniya.raj@dcubeai.com::cef23f73-910f-4177-a40a-17e08eb3f28b" providerId="AD" clId="Web-{06BFC3B1-451D-899F-50FA-94433C003221}" dt="2026-06-01T16:22:05.447" v="172" actId="1076"/>
          <ac:spMkLst>
            <pc:docMk/>
            <pc:sldMk cId="3367490229" sldId="292"/>
            <ac:spMk id="25" creationId="{D088DCE0-DA1A-A767-136B-354795D8D8DC}"/>
          </ac:spMkLst>
        </pc:spChg>
        <pc:spChg chg="mod topLvl">
          <ac:chgData name="Dhaniya Raj" userId="S::dhaniya.raj@dcubeai.com::cef23f73-910f-4177-a40a-17e08eb3f28b" providerId="AD" clId="Web-{06BFC3B1-451D-899F-50FA-94433C003221}" dt="2026-06-01T16:38:57.070" v="280" actId="14100"/>
          <ac:spMkLst>
            <pc:docMk/>
            <pc:sldMk cId="3367490229" sldId="292"/>
            <ac:spMk id="37" creationId="{48508290-EAB2-DB21-25F6-90945E5298BA}"/>
          </ac:spMkLst>
        </pc:spChg>
        <pc:spChg chg="mod topLvl">
          <ac:chgData name="Dhaniya Raj" userId="S::dhaniya.raj@dcubeai.com::cef23f73-910f-4177-a40a-17e08eb3f28b" providerId="AD" clId="Web-{06BFC3B1-451D-899F-50FA-94433C003221}" dt="2026-06-01T16:39:04.132" v="282" actId="14100"/>
          <ac:spMkLst>
            <pc:docMk/>
            <pc:sldMk cId="3367490229" sldId="292"/>
            <ac:spMk id="38" creationId="{ACBD7686-E0CA-F273-F964-CC2CF4139633}"/>
          </ac:spMkLst>
        </pc:spChg>
        <pc:spChg chg="mod ord topLvl">
          <ac:chgData name="Dhaniya Raj" userId="S::dhaniya.raj@dcubeai.com::cef23f73-910f-4177-a40a-17e08eb3f28b" providerId="AD" clId="Web-{06BFC3B1-451D-899F-50FA-94433C003221}" dt="2026-06-01T17:34:27.611" v="573"/>
          <ac:spMkLst>
            <pc:docMk/>
            <pc:sldMk cId="3367490229" sldId="292"/>
            <ac:spMk id="39" creationId="{5096270B-43D6-28F0-7046-1574ADBB901D}"/>
          </ac:spMkLst>
        </pc:spChg>
        <pc:spChg chg="add del mod topLvl">
          <ac:chgData name="Dhaniya Raj" userId="S::dhaniya.raj@dcubeai.com::cef23f73-910f-4177-a40a-17e08eb3f28b" providerId="AD" clId="Web-{06BFC3B1-451D-899F-50FA-94433C003221}" dt="2026-06-01T16:40:46.667" v="312"/>
          <ac:spMkLst>
            <pc:docMk/>
            <pc:sldMk cId="3367490229" sldId="292"/>
            <ac:spMk id="41" creationId="{4AED539A-7DBC-7025-2894-ACEEEE4A27AB}"/>
          </ac:spMkLst>
        </pc:spChg>
        <pc:spChg chg="mod topLvl">
          <ac:chgData name="Dhaniya Raj" userId="S::dhaniya.raj@dcubeai.com::cef23f73-910f-4177-a40a-17e08eb3f28b" providerId="AD" clId="Web-{06BFC3B1-451D-899F-50FA-94433C003221}" dt="2026-06-01T16:40:42.276" v="311"/>
          <ac:spMkLst>
            <pc:docMk/>
            <pc:sldMk cId="3367490229" sldId="292"/>
            <ac:spMk id="42" creationId="{948E7448-0251-08CC-785E-342322B649C7}"/>
          </ac:spMkLst>
        </pc:spChg>
        <pc:spChg chg="mod topLvl">
          <ac:chgData name="Dhaniya Raj" userId="S::dhaniya.raj@dcubeai.com::cef23f73-910f-4177-a40a-17e08eb3f28b" providerId="AD" clId="Web-{06BFC3B1-451D-899F-50FA-94433C003221}" dt="2026-06-01T17:34:27.611" v="572"/>
          <ac:spMkLst>
            <pc:docMk/>
            <pc:sldMk cId="3367490229" sldId="292"/>
            <ac:spMk id="43" creationId="{3BA64FF6-743C-4A43-5871-83A635CA6189}"/>
          </ac:spMkLst>
        </pc:spChg>
        <pc:spChg chg="mod topLvl">
          <ac:chgData name="Dhaniya Raj" userId="S::dhaniya.raj@dcubeai.com::cef23f73-910f-4177-a40a-17e08eb3f28b" providerId="AD" clId="Web-{06BFC3B1-451D-899F-50FA-94433C003221}" dt="2026-06-01T16:41:11.433" v="315" actId="20577"/>
          <ac:spMkLst>
            <pc:docMk/>
            <pc:sldMk cId="3367490229" sldId="292"/>
            <ac:spMk id="44" creationId="{2F6C66AD-9097-2325-9017-4FA877A77C96}"/>
          </ac:spMkLst>
        </pc:spChg>
        <pc:spChg chg="mod topLvl">
          <ac:chgData name="Dhaniya Raj" userId="S::dhaniya.raj@dcubeai.com::cef23f73-910f-4177-a40a-17e08eb3f28b" providerId="AD" clId="Web-{06BFC3B1-451D-899F-50FA-94433C003221}" dt="2026-06-01T17:34:27.611" v="571"/>
          <ac:spMkLst>
            <pc:docMk/>
            <pc:sldMk cId="3367490229" sldId="292"/>
            <ac:spMk id="45" creationId="{D5AC0A94-918C-EF87-3B37-9E9E3288B22C}"/>
          </ac:spMkLst>
        </pc:spChg>
        <pc:spChg chg="mod topLvl">
          <ac:chgData name="Dhaniya Raj" userId="S::dhaniya.raj@dcubeai.com::cef23f73-910f-4177-a40a-17e08eb3f28b" providerId="AD" clId="Web-{06BFC3B1-451D-899F-50FA-94433C003221}" dt="2026-06-01T16:39:00.257" v="281" actId="1076"/>
          <ac:spMkLst>
            <pc:docMk/>
            <pc:sldMk cId="3367490229" sldId="292"/>
            <ac:spMk id="46" creationId="{AB47619B-2D48-C322-1AE9-5EE735FED8BE}"/>
          </ac:spMkLst>
        </pc:spChg>
        <pc:spChg chg="add mod ord">
          <ac:chgData name="Dhaniya Raj" userId="S::dhaniya.raj@dcubeai.com::cef23f73-910f-4177-a40a-17e08eb3f28b" providerId="AD" clId="Web-{06BFC3B1-451D-899F-50FA-94433C003221}" dt="2026-06-01T16:16:03.412" v="85" actId="1076"/>
          <ac:spMkLst>
            <pc:docMk/>
            <pc:sldMk cId="3367490229" sldId="292"/>
            <ac:spMk id="51" creationId="{A6618696-89EC-ACED-6C3E-DE90B0760E3D}"/>
          </ac:spMkLst>
        </pc:spChg>
        <pc:spChg chg="add mod">
          <ac:chgData name="Dhaniya Raj" userId="S::dhaniya.raj@dcubeai.com::cef23f73-910f-4177-a40a-17e08eb3f28b" providerId="AD" clId="Web-{06BFC3B1-451D-899F-50FA-94433C003221}" dt="2026-06-01T16:42:02.657" v="319" actId="14100"/>
          <ac:spMkLst>
            <pc:docMk/>
            <pc:sldMk cId="3367490229" sldId="292"/>
            <ac:spMk id="52" creationId="{A531C009-9178-5E46-A63D-6E95FC6E27F7}"/>
          </ac:spMkLst>
        </pc:spChg>
        <pc:spChg chg="mod topLvl">
          <ac:chgData name="Dhaniya Raj" userId="S::dhaniya.raj@dcubeai.com::cef23f73-910f-4177-a40a-17e08eb3f28b" providerId="AD" clId="Web-{06BFC3B1-451D-899F-50FA-94433C003221}" dt="2026-06-01T16:42:40.273" v="324" actId="14100"/>
          <ac:spMkLst>
            <pc:docMk/>
            <pc:sldMk cId="3367490229" sldId="292"/>
            <ac:spMk id="53" creationId="{339B564F-42DF-CD5F-D54A-45EF68CBAC7D}"/>
          </ac:spMkLst>
        </pc:spChg>
        <pc:spChg chg="mod">
          <ac:chgData name="Dhaniya Raj" userId="S::dhaniya.raj@dcubeai.com::cef23f73-910f-4177-a40a-17e08eb3f28b" providerId="AD" clId="Web-{06BFC3B1-451D-899F-50FA-94433C003221}" dt="2026-06-01T16:40:19.774" v="302" actId="1076"/>
          <ac:spMkLst>
            <pc:docMk/>
            <pc:sldMk cId="3367490229" sldId="292"/>
            <ac:spMk id="54" creationId="{E3C63355-7498-0DB3-63B1-F5E44D8E9FFC}"/>
          </ac:spMkLst>
        </pc:spChg>
        <pc:spChg chg="mod">
          <ac:chgData name="Dhaniya Raj" userId="S::dhaniya.raj@dcubeai.com::cef23f73-910f-4177-a40a-17e08eb3f28b" providerId="AD" clId="Web-{06BFC3B1-451D-899F-50FA-94433C003221}" dt="2026-06-01T16:40:19.789" v="303" actId="1076"/>
          <ac:spMkLst>
            <pc:docMk/>
            <pc:sldMk cId="3367490229" sldId="292"/>
            <ac:spMk id="57" creationId="{B792B7EE-8B9B-F02B-4782-66681B322F21}"/>
          </ac:spMkLst>
        </pc:spChg>
        <pc:spChg chg="mod">
          <ac:chgData name="Dhaniya Raj" userId="S::dhaniya.raj@dcubeai.com::cef23f73-910f-4177-a40a-17e08eb3f28b" providerId="AD" clId="Web-{06BFC3B1-451D-899F-50FA-94433C003221}" dt="2026-06-01T16:40:19.805" v="304" actId="1076"/>
          <ac:spMkLst>
            <pc:docMk/>
            <pc:sldMk cId="3367490229" sldId="292"/>
            <ac:spMk id="58" creationId="{B2D26060-0288-5BD6-3AE4-3E1839E4B6B2}"/>
          </ac:spMkLst>
        </pc:spChg>
        <pc:spChg chg="mod">
          <ac:chgData name="Dhaniya Raj" userId="S::dhaniya.raj@dcubeai.com::cef23f73-910f-4177-a40a-17e08eb3f28b" providerId="AD" clId="Web-{06BFC3B1-451D-899F-50FA-94433C003221}" dt="2026-06-01T16:40:19.836" v="305" actId="1076"/>
          <ac:spMkLst>
            <pc:docMk/>
            <pc:sldMk cId="3367490229" sldId="292"/>
            <ac:spMk id="59" creationId="{89A6CA2C-3A06-5D91-995A-23ECF956371B}"/>
          </ac:spMkLst>
        </pc:spChg>
        <pc:spChg chg="mod">
          <ac:chgData name="Dhaniya Raj" userId="S::dhaniya.raj@dcubeai.com::cef23f73-910f-4177-a40a-17e08eb3f28b" providerId="AD" clId="Web-{06BFC3B1-451D-899F-50FA-94433C003221}" dt="2026-06-01T16:40:19.867" v="306" actId="1076"/>
          <ac:spMkLst>
            <pc:docMk/>
            <pc:sldMk cId="3367490229" sldId="292"/>
            <ac:spMk id="60" creationId="{824DC66B-51A7-04A6-EA12-E3906DB1172C}"/>
          </ac:spMkLst>
        </pc:spChg>
        <pc:spChg chg="mod">
          <ac:chgData name="Dhaniya Raj" userId="S::dhaniya.raj@dcubeai.com::cef23f73-910f-4177-a40a-17e08eb3f28b" providerId="AD" clId="Web-{06BFC3B1-451D-899F-50FA-94433C003221}" dt="2026-06-01T18:06:00.791" v="967" actId="1076"/>
          <ac:spMkLst>
            <pc:docMk/>
            <pc:sldMk cId="3367490229" sldId="292"/>
            <ac:spMk id="65" creationId="{852E4D4B-6C12-56C9-36EF-FE5A72D02472}"/>
          </ac:spMkLst>
        </pc:spChg>
        <pc:spChg chg="add mod">
          <ac:chgData name="Dhaniya Raj" userId="S::dhaniya.raj@dcubeai.com::cef23f73-910f-4177-a40a-17e08eb3f28b" providerId="AD" clId="Web-{06BFC3B1-451D-899F-50FA-94433C003221}" dt="2026-06-01T16:19:25.289" v="144" actId="1076"/>
          <ac:spMkLst>
            <pc:docMk/>
            <pc:sldMk cId="3367490229" sldId="292"/>
            <ac:spMk id="66" creationId="{5ECF4D34-4329-ABC9-8AEC-DE07BE413133}"/>
          </ac:spMkLst>
        </pc:spChg>
        <pc:spChg chg="add mod">
          <ac:chgData name="Dhaniya Raj" userId="S::dhaniya.raj@dcubeai.com::cef23f73-910f-4177-a40a-17e08eb3f28b" providerId="AD" clId="Web-{06BFC3B1-451D-899F-50FA-94433C003221}" dt="2026-06-01T16:19:29.633" v="145" actId="1076"/>
          <ac:spMkLst>
            <pc:docMk/>
            <pc:sldMk cId="3367490229" sldId="292"/>
            <ac:spMk id="68" creationId="{F61D5214-C43E-A467-E7E1-B348C3C4C98C}"/>
          </ac:spMkLst>
        </pc:spChg>
        <pc:spChg chg="add mod">
          <ac:chgData name="Dhaniya Raj" userId="S::dhaniya.raj@dcubeai.com::cef23f73-910f-4177-a40a-17e08eb3f28b" providerId="AD" clId="Web-{06BFC3B1-451D-899F-50FA-94433C003221}" dt="2026-06-01T16:42:13.236" v="320" actId="1076"/>
          <ac:spMkLst>
            <pc:docMk/>
            <pc:sldMk cId="3367490229" sldId="292"/>
            <ac:spMk id="70" creationId="{D3070924-C44A-AD6F-7BC0-3C39C206EFF8}"/>
          </ac:spMkLst>
        </pc:spChg>
        <pc:spChg chg="mod">
          <ac:chgData name="Dhaniya Raj" userId="S::dhaniya.raj@dcubeai.com::cef23f73-910f-4177-a40a-17e08eb3f28b" providerId="AD" clId="Web-{06BFC3B1-451D-899F-50FA-94433C003221}" dt="2026-06-01T16:39:54.070" v="293" actId="1076"/>
          <ac:spMkLst>
            <pc:docMk/>
            <pc:sldMk cId="3367490229" sldId="292"/>
            <ac:spMk id="76" creationId="{117EB26B-61E1-8E04-00B5-5734289747CB}"/>
          </ac:spMkLst>
        </pc:spChg>
        <pc:spChg chg="mod">
          <ac:chgData name="Dhaniya Raj" userId="S::dhaniya.raj@dcubeai.com::cef23f73-910f-4177-a40a-17e08eb3f28b" providerId="AD" clId="Web-{06BFC3B1-451D-899F-50FA-94433C003221}" dt="2026-06-01T16:39:54.086" v="294" actId="1076"/>
          <ac:spMkLst>
            <pc:docMk/>
            <pc:sldMk cId="3367490229" sldId="292"/>
            <ac:spMk id="90" creationId="{CCB61DE7-1477-DC93-62D0-75A4C2F42D29}"/>
          </ac:spMkLst>
        </pc:spChg>
        <pc:spChg chg="mod">
          <ac:chgData name="Dhaniya Raj" userId="S::dhaniya.raj@dcubeai.com::cef23f73-910f-4177-a40a-17e08eb3f28b" providerId="AD" clId="Web-{06BFC3B1-451D-899F-50FA-94433C003221}" dt="2026-06-01T16:39:54.117" v="295" actId="1076"/>
          <ac:spMkLst>
            <pc:docMk/>
            <pc:sldMk cId="3367490229" sldId="292"/>
            <ac:spMk id="91" creationId="{C46EF270-D4EF-625F-BA38-659A33B1DFDA}"/>
          </ac:spMkLst>
        </pc:spChg>
        <pc:spChg chg="mod">
          <ac:chgData name="Dhaniya Raj" userId="S::dhaniya.raj@dcubeai.com::cef23f73-910f-4177-a40a-17e08eb3f28b" providerId="AD" clId="Web-{06BFC3B1-451D-899F-50FA-94433C003221}" dt="2026-06-01T16:39:54.133" v="296" actId="1076"/>
          <ac:spMkLst>
            <pc:docMk/>
            <pc:sldMk cId="3367490229" sldId="292"/>
            <ac:spMk id="92" creationId="{A63C12AC-5D35-CFE3-EA6E-B637C54E02D6}"/>
          </ac:spMkLst>
        </pc:spChg>
        <pc:spChg chg="mod">
          <ac:chgData name="Dhaniya Raj" userId="S::dhaniya.raj@dcubeai.com::cef23f73-910f-4177-a40a-17e08eb3f28b" providerId="AD" clId="Web-{06BFC3B1-451D-899F-50FA-94433C003221}" dt="2026-06-01T16:39:54.164" v="297" actId="1076"/>
          <ac:spMkLst>
            <pc:docMk/>
            <pc:sldMk cId="3367490229" sldId="292"/>
            <ac:spMk id="94" creationId="{970D1869-1E43-FADE-44CD-55913A01B9B9}"/>
          </ac:spMkLst>
        </pc:spChg>
        <pc:spChg chg="mod">
          <ac:chgData name="Dhaniya Raj" userId="S::dhaniya.raj@dcubeai.com::cef23f73-910f-4177-a40a-17e08eb3f28b" providerId="AD" clId="Web-{06BFC3B1-451D-899F-50FA-94433C003221}" dt="2026-06-01T16:39:54.180" v="298" actId="1076"/>
          <ac:spMkLst>
            <pc:docMk/>
            <pc:sldMk cId="3367490229" sldId="292"/>
            <ac:spMk id="97" creationId="{F1890E34-0B65-18A9-EC4E-CE61528AE6CF}"/>
          </ac:spMkLst>
        </pc:spChg>
        <pc:spChg chg="mod">
          <ac:chgData name="Dhaniya Raj" userId="S::dhaniya.raj@dcubeai.com::cef23f73-910f-4177-a40a-17e08eb3f28b" providerId="AD" clId="Web-{06BFC3B1-451D-899F-50FA-94433C003221}" dt="2026-06-01T16:39:54.211" v="299" actId="1076"/>
          <ac:spMkLst>
            <pc:docMk/>
            <pc:sldMk cId="3367490229" sldId="292"/>
            <ac:spMk id="99" creationId="{C6772AC8-D0CF-B285-0BF5-661061AA98B7}"/>
          </ac:spMkLst>
        </pc:spChg>
        <pc:spChg chg="mod">
          <ac:chgData name="Dhaniya Raj" userId="S::dhaniya.raj@dcubeai.com::cef23f73-910f-4177-a40a-17e08eb3f28b" providerId="AD" clId="Web-{06BFC3B1-451D-899F-50FA-94433C003221}" dt="2026-06-01T16:44:03.946" v="334" actId="1076"/>
          <ac:spMkLst>
            <pc:docMk/>
            <pc:sldMk cId="3367490229" sldId="292"/>
            <ac:spMk id="107" creationId="{F7480461-7ADC-9877-D87F-C921A6F4D567}"/>
          </ac:spMkLst>
        </pc:spChg>
        <pc:spChg chg="del mod">
          <ac:chgData name="Dhaniya Raj" userId="S::dhaniya.raj@dcubeai.com::cef23f73-910f-4177-a40a-17e08eb3f28b" providerId="AD" clId="Web-{06BFC3B1-451D-899F-50FA-94433C003221}" dt="2026-06-01T16:16:51.866" v="126"/>
          <ac:spMkLst>
            <pc:docMk/>
            <pc:sldMk cId="3367490229" sldId="292"/>
            <ac:spMk id="109" creationId="{ED744B6D-C053-11A5-10CD-51217703FDA4}"/>
          </ac:spMkLst>
        </pc:spChg>
        <pc:spChg chg="mod">
          <ac:chgData name="Dhaniya Raj" userId="S::dhaniya.raj@dcubeai.com::cef23f73-910f-4177-a40a-17e08eb3f28b" providerId="AD" clId="Web-{06BFC3B1-451D-899F-50FA-94433C003221}" dt="2026-06-01T16:22:05.478" v="173" actId="1076"/>
          <ac:spMkLst>
            <pc:docMk/>
            <pc:sldMk cId="3367490229" sldId="292"/>
            <ac:spMk id="112" creationId="{896D22C6-1604-D486-09AA-5B4BBEA8FCF3}"/>
          </ac:spMkLst>
        </pc:spChg>
        <pc:grpChg chg="add mod">
          <ac:chgData name="Dhaniya Raj" userId="S::dhaniya.raj@dcubeai.com::cef23f73-910f-4177-a40a-17e08eb3f28b" providerId="AD" clId="Web-{06BFC3B1-451D-899F-50FA-94433C003221}" dt="2026-06-01T16:10:04.690" v="14" actId="1076"/>
          <ac:grpSpMkLst>
            <pc:docMk/>
            <pc:sldMk cId="3367490229" sldId="292"/>
            <ac:grpSpMk id="36" creationId="{3FEA62CD-760B-FFF5-A101-C414C4827629}"/>
          </ac:grpSpMkLst>
        </pc:grpChg>
        <pc:grpChg chg="add del mod">
          <ac:chgData name="Dhaniya Raj" userId="S::dhaniya.raj@dcubeai.com::cef23f73-910f-4177-a40a-17e08eb3f28b" providerId="AD" clId="Web-{06BFC3B1-451D-899F-50FA-94433C003221}" dt="2026-06-01T16:12:07.269" v="33"/>
          <ac:grpSpMkLst>
            <pc:docMk/>
            <pc:sldMk cId="3367490229" sldId="292"/>
            <ac:grpSpMk id="40" creationId="{C3EA5379-6162-CDCB-AD45-784736A847B7}"/>
          </ac:grpSpMkLst>
        </pc:grpChg>
        <pc:grpChg chg="add del mod">
          <ac:chgData name="Dhaniya Raj" userId="S::dhaniya.raj@dcubeai.com::cef23f73-910f-4177-a40a-17e08eb3f28b" providerId="AD" clId="Web-{06BFC3B1-451D-899F-50FA-94433C003221}" dt="2026-06-01T16:12:07.207" v="32"/>
          <ac:grpSpMkLst>
            <pc:docMk/>
            <pc:sldMk cId="3367490229" sldId="292"/>
            <ac:grpSpMk id="48" creationId="{BFF9D312-C4A0-D61D-54E6-6821B1978E1E}"/>
          </ac:grpSpMkLst>
        </pc:grpChg>
        <pc:grpChg chg="add del mod">
          <ac:chgData name="Dhaniya Raj" userId="S::dhaniya.raj@dcubeai.com::cef23f73-910f-4177-a40a-17e08eb3f28b" providerId="AD" clId="Web-{06BFC3B1-451D-899F-50FA-94433C003221}" dt="2026-06-01T16:12:07.332" v="34"/>
          <ac:grpSpMkLst>
            <pc:docMk/>
            <pc:sldMk cId="3367490229" sldId="292"/>
            <ac:grpSpMk id="49" creationId="{E10A36C5-D145-C817-7331-4AC5478155A4}"/>
          </ac:grpSpMkLst>
        </pc:grpChg>
        <pc:picChg chg="mod">
          <ac:chgData name="Dhaniya Raj" userId="S::dhaniya.raj@dcubeai.com::cef23f73-910f-4177-a40a-17e08eb3f28b" providerId="AD" clId="Web-{06BFC3B1-451D-899F-50FA-94433C003221}" dt="2026-06-01T16:40:19.883" v="307" actId="1076"/>
          <ac:picMkLst>
            <pc:docMk/>
            <pc:sldMk cId="3367490229" sldId="292"/>
            <ac:picMk id="2" creationId="{464B1D4A-77A3-6FCC-B5E8-C680C7944AB9}"/>
          </ac:picMkLst>
        </pc:picChg>
        <pc:picChg chg="del">
          <ac:chgData name="Dhaniya Raj" userId="S::dhaniya.raj@dcubeai.com::cef23f73-910f-4177-a40a-17e08eb3f28b" providerId="AD" clId="Web-{06BFC3B1-451D-899F-50FA-94433C003221}" dt="2026-06-01T16:09:32.518" v="3"/>
          <ac:picMkLst>
            <pc:docMk/>
            <pc:sldMk cId="3367490229" sldId="292"/>
            <ac:picMk id="17" creationId="{B3FF7991-3116-F278-62C5-05180E2BE9A8}"/>
          </ac:picMkLst>
        </pc:picChg>
        <pc:picChg chg="del">
          <ac:chgData name="Dhaniya Raj" userId="S::dhaniya.raj@dcubeai.com::cef23f73-910f-4177-a40a-17e08eb3f28b" providerId="AD" clId="Web-{06BFC3B1-451D-899F-50FA-94433C003221}" dt="2026-06-01T16:09:32.518" v="2"/>
          <ac:picMkLst>
            <pc:docMk/>
            <pc:sldMk cId="3367490229" sldId="292"/>
            <ac:picMk id="19" creationId="{B0B5D281-5EC5-5D2B-D4EA-53473ADAF679}"/>
          </ac:picMkLst>
        </pc:picChg>
        <pc:picChg chg="del">
          <ac:chgData name="Dhaniya Raj" userId="S::dhaniya.raj@dcubeai.com::cef23f73-910f-4177-a40a-17e08eb3f28b" providerId="AD" clId="Web-{06BFC3B1-451D-899F-50FA-94433C003221}" dt="2026-06-01T16:09:32.518" v="1"/>
          <ac:picMkLst>
            <pc:docMk/>
            <pc:sldMk cId="3367490229" sldId="292"/>
            <ac:picMk id="21" creationId="{E0ED803F-0845-235E-492F-148A39457B2B}"/>
          </ac:picMkLst>
        </pc:picChg>
        <pc:picChg chg="mod">
          <ac:chgData name="Dhaniya Raj" userId="S::dhaniya.raj@dcubeai.com::cef23f73-910f-4177-a40a-17e08eb3f28b" providerId="AD" clId="Web-{06BFC3B1-451D-899F-50FA-94433C003221}" dt="2026-06-01T16:16:03.662" v="97" actId="1076"/>
          <ac:picMkLst>
            <pc:docMk/>
            <pc:sldMk cId="3367490229" sldId="292"/>
            <ac:picMk id="24" creationId="{2B6C5DDE-4FA6-5C46-85B8-9E920CC2C3E4}"/>
          </ac:picMkLst>
        </pc:picChg>
        <pc:picChg chg="mod">
          <ac:chgData name="Dhaniya Raj" userId="S::dhaniya.raj@dcubeai.com::cef23f73-910f-4177-a40a-17e08eb3f28b" providerId="AD" clId="Web-{06BFC3B1-451D-899F-50FA-94433C003221}" dt="2026-06-01T16:16:03.678" v="98" actId="1076"/>
          <ac:picMkLst>
            <pc:docMk/>
            <pc:sldMk cId="3367490229" sldId="292"/>
            <ac:picMk id="26" creationId="{8C1CB20E-2D03-BAE4-9E0F-682325E8728A}"/>
          </ac:picMkLst>
        </pc:picChg>
        <pc:picChg chg="mod">
          <ac:chgData name="Dhaniya Raj" userId="S::dhaniya.raj@dcubeai.com::cef23f73-910f-4177-a40a-17e08eb3f28b" providerId="AD" clId="Web-{06BFC3B1-451D-899F-50FA-94433C003221}" dt="2026-06-01T16:22:14.760" v="175" actId="1076"/>
          <ac:picMkLst>
            <pc:docMk/>
            <pc:sldMk cId="3367490229" sldId="292"/>
            <ac:picMk id="27" creationId="{B9DA5648-0BFB-FD19-6DB8-9487814C40A7}"/>
          </ac:picMkLst>
        </pc:picChg>
        <pc:picChg chg="mod">
          <ac:chgData name="Dhaniya Raj" userId="S::dhaniya.raj@dcubeai.com::cef23f73-910f-4177-a40a-17e08eb3f28b" providerId="AD" clId="Web-{06BFC3B1-451D-899F-50FA-94433C003221}" dt="2026-06-01T16:16:03.693" v="99" actId="1076"/>
          <ac:picMkLst>
            <pc:docMk/>
            <pc:sldMk cId="3367490229" sldId="292"/>
            <ac:picMk id="28" creationId="{87846572-1E0A-F01C-147B-992B5417EB59}"/>
          </ac:picMkLst>
        </pc:picChg>
        <pc:picChg chg="mod">
          <ac:chgData name="Dhaniya Raj" userId="S::dhaniya.raj@dcubeai.com::cef23f73-910f-4177-a40a-17e08eb3f28b" providerId="AD" clId="Web-{06BFC3B1-451D-899F-50FA-94433C003221}" dt="2026-06-01T16:16:03.709" v="100" actId="1076"/>
          <ac:picMkLst>
            <pc:docMk/>
            <pc:sldMk cId="3367490229" sldId="292"/>
            <ac:picMk id="29" creationId="{2D2A1943-0F7E-FEA1-0DD8-360C6D6B40A7}"/>
          </ac:picMkLst>
        </pc:picChg>
        <pc:picChg chg="mod">
          <ac:chgData name="Dhaniya Raj" userId="S::dhaniya.raj@dcubeai.com::cef23f73-910f-4177-a40a-17e08eb3f28b" providerId="AD" clId="Web-{06BFC3B1-451D-899F-50FA-94433C003221}" dt="2026-06-01T16:16:03.740" v="101" actId="1076"/>
          <ac:picMkLst>
            <pc:docMk/>
            <pc:sldMk cId="3367490229" sldId="292"/>
            <ac:picMk id="30" creationId="{C84E3388-7810-AA1E-6BEC-46E94D0121B2}"/>
          </ac:picMkLst>
        </pc:picChg>
        <pc:picChg chg="mod">
          <ac:chgData name="Dhaniya Raj" userId="S::dhaniya.raj@dcubeai.com::cef23f73-910f-4177-a40a-17e08eb3f28b" providerId="AD" clId="Web-{06BFC3B1-451D-899F-50FA-94433C003221}" dt="2026-06-01T16:40:09.367" v="300" actId="1076"/>
          <ac:picMkLst>
            <pc:docMk/>
            <pc:sldMk cId="3367490229" sldId="292"/>
            <ac:picMk id="62" creationId="{4525A756-03B9-E3B2-487D-B0F2C95C05D3}"/>
          </ac:picMkLst>
        </pc:picChg>
        <pc:picChg chg="add mod">
          <ac:chgData name="Dhaniya Raj" userId="S::dhaniya.raj@dcubeai.com::cef23f73-910f-4177-a40a-17e08eb3f28b" providerId="AD" clId="Web-{06BFC3B1-451D-899F-50FA-94433C003221}" dt="2026-06-01T16:42:27.820" v="323" actId="1076"/>
          <ac:picMkLst>
            <pc:docMk/>
            <pc:sldMk cId="3367490229" sldId="292"/>
            <ac:picMk id="72" creationId="{E523506B-825C-20AD-BC3A-C1FEEE802DEF}"/>
          </ac:picMkLst>
        </pc:picChg>
        <pc:picChg chg="add mod">
          <ac:chgData name="Dhaniya Raj" userId="S::dhaniya.raj@dcubeai.com::cef23f73-910f-4177-a40a-17e08eb3f28b" providerId="AD" clId="Web-{06BFC3B1-451D-899F-50FA-94433C003221}" dt="2026-06-01T16:42:23.914" v="322" actId="1076"/>
          <ac:picMkLst>
            <pc:docMk/>
            <pc:sldMk cId="3367490229" sldId="292"/>
            <ac:picMk id="74" creationId="{94091365-45B3-0C40-3380-7D54D1B68ED6}"/>
          </ac:picMkLst>
        </pc:picChg>
        <pc:picChg chg="add mod">
          <ac:chgData name="Dhaniya Raj" userId="S::dhaniya.raj@dcubeai.com::cef23f73-910f-4177-a40a-17e08eb3f28b" providerId="AD" clId="Web-{06BFC3B1-451D-899F-50FA-94433C003221}" dt="2026-06-01T16:42:20.008" v="321" actId="1076"/>
          <ac:picMkLst>
            <pc:docMk/>
            <pc:sldMk cId="3367490229" sldId="292"/>
            <ac:picMk id="77" creationId="{D08204EA-8120-65B4-0AA0-C3A23057C812}"/>
          </ac:picMkLst>
        </pc:picChg>
        <pc:picChg chg="mod">
          <ac:chgData name="Dhaniya Raj" userId="S::dhaniya.raj@dcubeai.com::cef23f73-910f-4177-a40a-17e08eb3f28b" providerId="AD" clId="Web-{06BFC3B1-451D-899F-50FA-94433C003221}" dt="2026-06-01T16:14:59.927" v="75" actId="1076"/>
          <ac:picMkLst>
            <pc:docMk/>
            <pc:sldMk cId="3367490229" sldId="292"/>
            <ac:picMk id="101" creationId="{AAFBDD20-D865-036C-8DC3-A985E459EC74}"/>
          </ac:picMkLst>
        </pc:picChg>
        <pc:picChg chg="mod">
          <ac:chgData name="Dhaniya Raj" userId="S::dhaniya.raj@dcubeai.com::cef23f73-910f-4177-a40a-17e08eb3f28b" providerId="AD" clId="Web-{06BFC3B1-451D-899F-50FA-94433C003221}" dt="2026-06-01T16:14:59.943" v="76" actId="1076"/>
          <ac:picMkLst>
            <pc:docMk/>
            <pc:sldMk cId="3367490229" sldId="292"/>
            <ac:picMk id="103" creationId="{09AC4160-E4DD-939E-4303-F21B64242AAD}"/>
          </ac:picMkLst>
        </pc:picChg>
        <pc:picChg chg="mod">
          <ac:chgData name="Dhaniya Raj" userId="S::dhaniya.raj@dcubeai.com::cef23f73-910f-4177-a40a-17e08eb3f28b" providerId="AD" clId="Web-{06BFC3B1-451D-899F-50FA-94433C003221}" dt="2026-06-01T16:14:59.958" v="77" actId="1076"/>
          <ac:picMkLst>
            <pc:docMk/>
            <pc:sldMk cId="3367490229" sldId="292"/>
            <ac:picMk id="105" creationId="{B4D1548C-1D22-0EEA-2659-D1CF88187B60}"/>
          </ac:picMkLst>
        </pc:picChg>
        <pc:picChg chg="del mod">
          <ac:chgData name="Dhaniya Raj" userId="S::dhaniya.raj@dcubeai.com::cef23f73-910f-4177-a40a-17e08eb3f28b" providerId="AD" clId="Web-{06BFC3B1-451D-899F-50FA-94433C003221}" dt="2026-06-01T16:16:58.647" v="127"/>
          <ac:picMkLst>
            <pc:docMk/>
            <pc:sldMk cId="3367490229" sldId="292"/>
            <ac:picMk id="111" creationId="{6FE456A1-AB80-278B-7519-8D49761FF5F8}"/>
          </ac:picMkLst>
        </pc:picChg>
        <pc:cxnChg chg="mod">
          <ac:chgData name="Dhaniya Raj" userId="S::dhaniya.raj@dcubeai.com::cef23f73-910f-4177-a40a-17e08eb3f28b" providerId="AD" clId="Web-{06BFC3B1-451D-899F-50FA-94433C003221}" dt="2026-06-01T16:16:03.756" v="102" actId="1076"/>
          <ac:cxnSpMkLst>
            <pc:docMk/>
            <pc:sldMk cId="3367490229" sldId="292"/>
            <ac:cxnSpMk id="31" creationId="{E8CF363C-D736-CB9B-EC7E-CDAD23CD962C}"/>
          </ac:cxnSpMkLst>
        </pc:cxnChg>
        <pc:cxnChg chg="mod">
          <ac:chgData name="Dhaniya Raj" userId="S::dhaniya.raj@dcubeai.com::cef23f73-910f-4177-a40a-17e08eb3f28b" providerId="AD" clId="Web-{06BFC3B1-451D-899F-50FA-94433C003221}" dt="2026-06-01T16:16:03.771" v="103" actId="1076"/>
          <ac:cxnSpMkLst>
            <pc:docMk/>
            <pc:sldMk cId="3367490229" sldId="292"/>
            <ac:cxnSpMk id="32" creationId="{BBA91D89-4E20-5F2D-207C-ACE944604D63}"/>
          </ac:cxnSpMkLst>
        </pc:cxnChg>
        <pc:cxnChg chg="mod">
          <ac:chgData name="Dhaniya Raj" userId="S::dhaniya.raj@dcubeai.com::cef23f73-910f-4177-a40a-17e08eb3f28b" providerId="AD" clId="Web-{06BFC3B1-451D-899F-50FA-94433C003221}" dt="2026-06-01T16:16:03.787" v="104" actId="1076"/>
          <ac:cxnSpMkLst>
            <pc:docMk/>
            <pc:sldMk cId="3367490229" sldId="292"/>
            <ac:cxnSpMk id="33" creationId="{EFE69E5B-ACA3-3A4F-7A2A-6C3569B45750}"/>
          </ac:cxnSpMkLst>
        </pc:cxnChg>
        <pc:cxnChg chg="mod">
          <ac:chgData name="Dhaniya Raj" userId="S::dhaniya.raj@dcubeai.com::cef23f73-910f-4177-a40a-17e08eb3f28b" providerId="AD" clId="Web-{06BFC3B1-451D-899F-50FA-94433C003221}" dt="2026-06-01T16:16:03.803" v="105" actId="1076"/>
          <ac:cxnSpMkLst>
            <pc:docMk/>
            <pc:sldMk cId="3367490229" sldId="292"/>
            <ac:cxnSpMk id="34" creationId="{3BEC9BC5-4B1D-4550-ADC4-58CD8A2B3FD0}"/>
          </ac:cxnSpMkLst>
        </pc:cxnChg>
        <pc:cxnChg chg="mod">
          <ac:chgData name="Dhaniya Raj" userId="S::dhaniya.raj@dcubeai.com::cef23f73-910f-4177-a40a-17e08eb3f28b" providerId="AD" clId="Web-{06BFC3B1-451D-899F-50FA-94433C003221}" dt="2026-06-01T16:16:03.834" v="106" actId="1076"/>
          <ac:cxnSpMkLst>
            <pc:docMk/>
            <pc:sldMk cId="3367490229" sldId="292"/>
            <ac:cxnSpMk id="35" creationId="{5D0DE9BD-4379-3396-4EF7-BCF2F750271E}"/>
          </ac:cxnSpMkLst>
        </pc:cxnChg>
        <pc:cxnChg chg="mod">
          <ac:chgData name="Dhaniya Raj" userId="S::dhaniya.raj@dcubeai.com::cef23f73-910f-4177-a40a-17e08eb3f28b" providerId="AD" clId="Web-{06BFC3B1-451D-899F-50FA-94433C003221}" dt="2026-06-01T16:43:39.180" v="333" actId="1076"/>
          <ac:cxnSpMkLst>
            <pc:docMk/>
            <pc:sldMk cId="3367490229" sldId="292"/>
            <ac:cxnSpMk id="47" creationId="{A6BDC686-F491-5F23-F9E2-90DFE6DA3CF1}"/>
          </ac:cxnSpMkLst>
        </pc:cxnChg>
        <pc:cxnChg chg="del mod">
          <ac:chgData name="Dhaniya Raj" userId="S::dhaniya.raj@dcubeai.com::cef23f73-910f-4177-a40a-17e08eb3f28b" providerId="AD" clId="Web-{06BFC3B1-451D-899F-50FA-94433C003221}" dt="2026-06-01T16:42:52.680" v="327"/>
          <ac:cxnSpMkLst>
            <pc:docMk/>
            <pc:sldMk cId="3367490229" sldId="292"/>
            <ac:cxnSpMk id="55" creationId="{993ED756-9D9A-D6F7-F287-45FABFED4730}"/>
          </ac:cxnSpMkLst>
        </pc:cxnChg>
        <pc:cxnChg chg="del mod">
          <ac:chgData name="Dhaniya Raj" userId="S::dhaniya.raj@dcubeai.com::cef23f73-910f-4177-a40a-17e08eb3f28b" providerId="AD" clId="Web-{06BFC3B1-451D-899F-50FA-94433C003221}" dt="2026-06-01T16:42:53.883" v="328"/>
          <ac:cxnSpMkLst>
            <pc:docMk/>
            <pc:sldMk cId="3367490229" sldId="292"/>
            <ac:cxnSpMk id="56" creationId="{E88A1C32-CEE4-8280-2691-BB0CDFE84966}"/>
          </ac:cxnSpMkLst>
        </pc:cxnChg>
        <pc:cxnChg chg="add mod">
          <ac:chgData name="Dhaniya Raj" userId="S::dhaniya.raj@dcubeai.com::cef23f73-910f-4177-a40a-17e08eb3f28b" providerId="AD" clId="Web-{06BFC3B1-451D-899F-50FA-94433C003221}" dt="2026-06-01T16:43:33.571" v="332" actId="14100"/>
          <ac:cxnSpMkLst>
            <pc:docMk/>
            <pc:sldMk cId="3367490229" sldId="292"/>
            <ac:cxnSpMk id="78" creationId="{42C587DD-D097-FA75-3EED-CDB6DBADE5D3}"/>
          </ac:cxnSpMkLst>
        </pc:cxnChg>
      </pc:sldChg>
      <pc:sldChg chg="addSp delSp modSp add mod replId setBg">
        <pc:chgData name="Dhaniya Raj" userId="S::dhaniya.raj@dcubeai.com::cef23f73-910f-4177-a40a-17e08eb3f28b" providerId="AD" clId="Web-{06BFC3B1-451D-899F-50FA-94433C003221}" dt="2026-06-01T18:35:42.317" v="1002"/>
        <pc:sldMkLst>
          <pc:docMk/>
          <pc:sldMk cId="3900648937" sldId="293"/>
        </pc:sldMkLst>
        <pc:spChg chg="mod">
          <ac:chgData name="Dhaniya Raj" userId="S::dhaniya.raj@dcubeai.com::cef23f73-910f-4177-a40a-17e08eb3f28b" providerId="AD" clId="Web-{06BFC3B1-451D-899F-50FA-94433C003221}" dt="2026-06-01T18:05:28.259" v="928" actId="1076"/>
          <ac:spMkLst>
            <pc:docMk/>
            <pc:sldMk cId="3900648937" sldId="293"/>
            <ac:spMk id="3" creationId="{3573240A-EEC8-9401-14A5-A98841AD106F}"/>
          </ac:spMkLst>
        </pc:spChg>
        <pc:spChg chg="add mod">
          <ac:chgData name="Dhaniya Raj" userId="S::dhaniya.raj@dcubeai.com::cef23f73-910f-4177-a40a-17e08eb3f28b" providerId="AD" clId="Web-{06BFC3B1-451D-899F-50FA-94433C003221}" dt="2026-06-01T18:05:28.509" v="944" actId="1076"/>
          <ac:spMkLst>
            <pc:docMk/>
            <pc:sldMk cId="3900648937" sldId="293"/>
            <ac:spMk id="5" creationId="{C801CC0A-280C-D998-411E-B8FA8C019732}"/>
          </ac:spMkLst>
        </pc:spChg>
        <pc:spChg chg="mod">
          <ac:chgData name="Dhaniya Raj" userId="S::dhaniya.raj@dcubeai.com::cef23f73-910f-4177-a40a-17e08eb3f28b" providerId="AD" clId="Web-{06BFC3B1-451D-899F-50FA-94433C003221}" dt="2026-06-01T18:05:28.275" v="929" actId="1076"/>
          <ac:spMkLst>
            <pc:docMk/>
            <pc:sldMk cId="3900648937" sldId="293"/>
            <ac:spMk id="6" creationId="{43794624-9B23-C2A6-F7FC-2380B69BC298}"/>
          </ac:spMkLst>
        </pc:spChg>
        <pc:spChg chg="add mod">
          <ac:chgData name="Dhaniya Raj" userId="S::dhaniya.raj@dcubeai.com::cef23f73-910f-4177-a40a-17e08eb3f28b" providerId="AD" clId="Web-{06BFC3B1-451D-899F-50FA-94433C003221}" dt="2026-06-01T18:05:28.525" v="945" actId="1076"/>
          <ac:spMkLst>
            <pc:docMk/>
            <pc:sldMk cId="3900648937" sldId="293"/>
            <ac:spMk id="7" creationId="{AAEAE0DA-D303-0246-3FB4-AD25448F725E}"/>
          </ac:spMkLst>
        </pc:spChg>
        <pc:spChg chg="mod">
          <ac:chgData name="Dhaniya Raj" userId="S::dhaniya.raj@dcubeai.com::cef23f73-910f-4177-a40a-17e08eb3f28b" providerId="AD" clId="Web-{06BFC3B1-451D-899F-50FA-94433C003221}" dt="2026-06-01T18:05:21.462" v="913" actId="1076"/>
          <ac:spMkLst>
            <pc:docMk/>
            <pc:sldMk cId="3900648937" sldId="293"/>
            <ac:spMk id="8" creationId="{7ABBFDB7-861D-67B1-8A2F-FDEE95B26877}"/>
          </ac:spMkLst>
        </pc:spChg>
        <pc:spChg chg="mod">
          <ac:chgData name="Dhaniya Raj" userId="S::dhaniya.raj@dcubeai.com::cef23f73-910f-4177-a40a-17e08eb3f28b" providerId="AD" clId="Web-{06BFC3B1-451D-899F-50FA-94433C003221}" dt="2026-06-01T18:05:21.478" v="914" actId="1076"/>
          <ac:spMkLst>
            <pc:docMk/>
            <pc:sldMk cId="3900648937" sldId="293"/>
            <ac:spMk id="9" creationId="{27DEDC55-F227-5DA6-235A-D8DD41359597}"/>
          </ac:spMkLst>
        </pc:spChg>
        <pc:spChg chg="add mod">
          <ac:chgData name="Dhaniya Raj" userId="S::dhaniya.raj@dcubeai.com::cef23f73-910f-4177-a40a-17e08eb3f28b" providerId="AD" clId="Web-{06BFC3B1-451D-899F-50FA-94433C003221}" dt="2026-06-01T18:05:28.541" v="946" actId="1076"/>
          <ac:spMkLst>
            <pc:docMk/>
            <pc:sldMk cId="3900648937" sldId="293"/>
            <ac:spMk id="11" creationId="{AC64E32B-F8AC-5145-E2E7-19D6285721F9}"/>
          </ac:spMkLst>
        </pc:spChg>
        <pc:spChg chg="add mod">
          <ac:chgData name="Dhaniya Raj" userId="S::dhaniya.raj@dcubeai.com::cef23f73-910f-4177-a40a-17e08eb3f28b" providerId="AD" clId="Web-{06BFC3B1-451D-899F-50FA-94433C003221}" dt="2026-06-01T18:05:28.556" v="947" actId="1076"/>
          <ac:spMkLst>
            <pc:docMk/>
            <pc:sldMk cId="3900648937" sldId="293"/>
            <ac:spMk id="13" creationId="{4DE59448-47F3-9220-E24D-9DE85A588520}"/>
          </ac:spMkLst>
        </pc:spChg>
        <pc:spChg chg="add del mod">
          <ac:chgData name="Dhaniya Raj" userId="S::dhaniya.raj@dcubeai.com::cef23f73-910f-4177-a40a-17e08eb3f28b" providerId="AD" clId="Web-{06BFC3B1-451D-899F-50FA-94433C003221}" dt="2026-06-01T17:26:40.729" v="520"/>
          <ac:spMkLst>
            <pc:docMk/>
            <pc:sldMk cId="3900648937" sldId="293"/>
            <ac:spMk id="15" creationId="{1FE84B8D-E661-3CD7-6F3A-0965C12FBF44}"/>
          </ac:spMkLst>
        </pc:spChg>
        <pc:spChg chg="del">
          <ac:chgData name="Dhaniya Raj" userId="S::dhaniya.raj@dcubeai.com::cef23f73-910f-4177-a40a-17e08eb3f28b" providerId="AD" clId="Web-{06BFC3B1-451D-899F-50FA-94433C003221}" dt="2026-06-01T17:21:12.851" v="357"/>
          <ac:spMkLst>
            <pc:docMk/>
            <pc:sldMk cId="3900648937" sldId="293"/>
            <ac:spMk id="17" creationId="{CF757493-E392-4379-34F1-9852184969E7}"/>
          </ac:spMkLst>
        </pc:spChg>
        <pc:spChg chg="del">
          <ac:chgData name="Dhaniya Raj" userId="S::dhaniya.raj@dcubeai.com::cef23f73-910f-4177-a40a-17e08eb3f28b" providerId="AD" clId="Web-{06BFC3B1-451D-899F-50FA-94433C003221}" dt="2026-06-01T17:21:12.851" v="356"/>
          <ac:spMkLst>
            <pc:docMk/>
            <pc:sldMk cId="3900648937" sldId="293"/>
            <ac:spMk id="19" creationId="{6FAF621F-5EC7-4A98-CC81-A6FAE9D73841}"/>
          </ac:spMkLst>
        </pc:spChg>
        <pc:spChg chg="del">
          <ac:chgData name="Dhaniya Raj" userId="S::dhaniya.raj@dcubeai.com::cef23f73-910f-4177-a40a-17e08eb3f28b" providerId="AD" clId="Web-{06BFC3B1-451D-899F-50FA-94433C003221}" dt="2026-06-01T17:21:12.851" v="355"/>
          <ac:spMkLst>
            <pc:docMk/>
            <pc:sldMk cId="3900648937" sldId="293"/>
            <ac:spMk id="21" creationId="{78E62B7A-925F-83B5-CCEE-7B635E21FEBA}"/>
          </ac:spMkLst>
        </pc:spChg>
        <pc:spChg chg="del">
          <ac:chgData name="Dhaniya Raj" userId="S::dhaniya.raj@dcubeai.com::cef23f73-910f-4177-a40a-17e08eb3f28b" providerId="AD" clId="Web-{06BFC3B1-451D-899F-50FA-94433C003221}" dt="2026-06-01T17:21:12.851" v="354"/>
          <ac:spMkLst>
            <pc:docMk/>
            <pc:sldMk cId="3900648937" sldId="293"/>
            <ac:spMk id="23" creationId="{1BE1EBE9-5261-F9B8-ABAB-4593CCC338A8}"/>
          </ac:spMkLst>
        </pc:spChg>
        <pc:spChg chg="del">
          <ac:chgData name="Dhaniya Raj" userId="S::dhaniya.raj@dcubeai.com::cef23f73-910f-4177-a40a-17e08eb3f28b" providerId="AD" clId="Web-{06BFC3B1-451D-899F-50FA-94433C003221}" dt="2026-06-01T17:21:12.851" v="353"/>
          <ac:spMkLst>
            <pc:docMk/>
            <pc:sldMk cId="3900648937" sldId="293"/>
            <ac:spMk id="25" creationId="{5ADB7226-BFB3-7834-599E-24E59D4EECE5}"/>
          </ac:spMkLst>
        </pc:spChg>
        <pc:spChg chg="mod">
          <ac:chgData name="Dhaniya Raj" userId="S::dhaniya.raj@dcubeai.com::cef23f73-910f-4177-a40a-17e08eb3f28b" providerId="AD" clId="Web-{06BFC3B1-451D-899F-50FA-94433C003221}" dt="2026-06-01T17:21:30.570" v="384" actId="1076"/>
          <ac:spMkLst>
            <pc:docMk/>
            <pc:sldMk cId="3900648937" sldId="293"/>
            <ac:spMk id="26" creationId="{BBCF7130-D13F-6C40-01B7-7288F4444201}"/>
          </ac:spMkLst>
        </pc:spChg>
        <pc:spChg chg="del">
          <ac:chgData name="Dhaniya Raj" userId="S::dhaniya.raj@dcubeai.com::cef23f73-910f-4177-a40a-17e08eb3f28b" providerId="AD" clId="Web-{06BFC3B1-451D-899F-50FA-94433C003221}" dt="2026-06-01T17:21:12.851" v="352"/>
          <ac:spMkLst>
            <pc:docMk/>
            <pc:sldMk cId="3900648937" sldId="293"/>
            <ac:spMk id="27" creationId="{051AC3C1-2BD5-ECC3-83D5-81AF3E22248C}"/>
          </ac:spMkLst>
        </pc:spChg>
        <pc:spChg chg="add mod">
          <ac:chgData name="Dhaniya Raj" userId="S::dhaniya.raj@dcubeai.com::cef23f73-910f-4177-a40a-17e08eb3f28b" providerId="AD" clId="Web-{06BFC3B1-451D-899F-50FA-94433C003221}" dt="2026-06-01T18:05:28.572" v="948" actId="1076"/>
          <ac:spMkLst>
            <pc:docMk/>
            <pc:sldMk cId="3900648937" sldId="293"/>
            <ac:spMk id="28" creationId="{E2993AFE-8145-9909-6B73-759C32D2DACC}"/>
          </ac:spMkLst>
        </pc:spChg>
        <pc:spChg chg="del">
          <ac:chgData name="Dhaniya Raj" userId="S::dhaniya.raj@dcubeai.com::cef23f73-910f-4177-a40a-17e08eb3f28b" providerId="AD" clId="Web-{06BFC3B1-451D-899F-50FA-94433C003221}" dt="2026-06-01T17:21:12.851" v="351"/>
          <ac:spMkLst>
            <pc:docMk/>
            <pc:sldMk cId="3900648937" sldId="293"/>
            <ac:spMk id="29" creationId="{75A42AD9-81C3-F70E-2E01-4E87FD363C4A}"/>
          </ac:spMkLst>
        </pc:spChg>
        <pc:spChg chg="del">
          <ac:chgData name="Dhaniya Raj" userId="S::dhaniya.raj@dcubeai.com::cef23f73-910f-4177-a40a-17e08eb3f28b" providerId="AD" clId="Web-{06BFC3B1-451D-899F-50FA-94433C003221}" dt="2026-06-01T17:21:12.851" v="350"/>
          <ac:spMkLst>
            <pc:docMk/>
            <pc:sldMk cId="3900648937" sldId="293"/>
            <ac:spMk id="31" creationId="{FB16ECF3-CE91-9207-7023-716CB75D791B}"/>
          </ac:spMkLst>
        </pc:spChg>
        <pc:spChg chg="add mod ord">
          <ac:chgData name="Dhaniya Raj" userId="S::dhaniya.raj@dcubeai.com::cef23f73-910f-4177-a40a-17e08eb3f28b" providerId="AD" clId="Web-{06BFC3B1-451D-899F-50FA-94433C003221}" dt="2026-06-01T18:05:28.212" v="925" actId="1076"/>
          <ac:spMkLst>
            <pc:docMk/>
            <pc:sldMk cId="3900648937" sldId="293"/>
            <ac:spMk id="33" creationId="{D7402098-009F-D7D9-D704-02A5E8D327D5}"/>
          </ac:spMkLst>
        </pc:spChg>
        <pc:spChg chg="del mod">
          <ac:chgData name="Dhaniya Raj" userId="S::dhaniya.raj@dcubeai.com::cef23f73-910f-4177-a40a-17e08eb3f28b" providerId="AD" clId="Web-{06BFC3B1-451D-899F-50FA-94433C003221}" dt="2026-06-01T18:06:06.119" v="968"/>
          <ac:spMkLst>
            <pc:docMk/>
            <pc:sldMk cId="3900648937" sldId="293"/>
            <ac:spMk id="34" creationId="{E312106A-E3FE-DE48-84A5-2E8F7EBDD195}"/>
          </ac:spMkLst>
        </pc:spChg>
        <pc:spChg chg="mod">
          <ac:chgData name="Dhaniya Raj" userId="S::dhaniya.raj@dcubeai.com::cef23f73-910f-4177-a40a-17e08eb3f28b" providerId="AD" clId="Web-{06BFC3B1-451D-899F-50FA-94433C003221}" dt="2026-06-01T18:05:28.291" v="930" actId="1076"/>
          <ac:spMkLst>
            <pc:docMk/>
            <pc:sldMk cId="3900648937" sldId="293"/>
            <ac:spMk id="35" creationId="{11B0FAD7-F91C-F26A-A62D-F3D39D776141}"/>
          </ac:spMkLst>
        </pc:spChg>
        <pc:spChg chg="add mod ord">
          <ac:chgData name="Dhaniya Raj" userId="S::dhaniya.raj@dcubeai.com::cef23f73-910f-4177-a40a-17e08eb3f28b" providerId="AD" clId="Web-{06BFC3B1-451D-899F-50FA-94433C003221}" dt="2026-06-01T18:05:28.197" v="924" actId="1076"/>
          <ac:spMkLst>
            <pc:docMk/>
            <pc:sldMk cId="3900648937" sldId="293"/>
            <ac:spMk id="36" creationId="{7B9544CF-5EDC-D702-8603-8CFEBDC300FD}"/>
          </ac:spMkLst>
        </pc:spChg>
        <pc:spChg chg="add mod ord">
          <ac:chgData name="Dhaniya Raj" userId="S::dhaniya.raj@dcubeai.com::cef23f73-910f-4177-a40a-17e08eb3f28b" providerId="AD" clId="Web-{06BFC3B1-451D-899F-50FA-94433C003221}" dt="2026-06-01T18:05:28.181" v="923" actId="1076"/>
          <ac:spMkLst>
            <pc:docMk/>
            <pc:sldMk cId="3900648937" sldId="293"/>
            <ac:spMk id="37" creationId="{AF081494-DF85-95AA-CF86-93F2C76C0003}"/>
          </ac:spMkLst>
        </pc:spChg>
        <pc:spChg chg="mod">
          <ac:chgData name="Dhaniya Raj" userId="S::dhaniya.raj@dcubeai.com::cef23f73-910f-4177-a40a-17e08eb3f28b" providerId="AD" clId="Web-{06BFC3B1-451D-899F-50FA-94433C003221}" dt="2026-06-01T18:05:28.228" v="926" actId="1076"/>
          <ac:spMkLst>
            <pc:docMk/>
            <pc:sldMk cId="3900648937" sldId="293"/>
            <ac:spMk id="38" creationId="{577ADB02-AEE3-DD10-0C93-A2D1110749B2}"/>
          </ac:spMkLst>
        </pc:spChg>
        <pc:spChg chg="mod">
          <ac:chgData name="Dhaniya Raj" userId="S::dhaniya.raj@dcubeai.com::cef23f73-910f-4177-a40a-17e08eb3f28b" providerId="AD" clId="Web-{06BFC3B1-451D-899F-50FA-94433C003221}" dt="2026-06-01T18:05:28.244" v="927" actId="1076"/>
          <ac:spMkLst>
            <pc:docMk/>
            <pc:sldMk cId="3900648937" sldId="293"/>
            <ac:spMk id="39" creationId="{E7160D5F-5477-C4C4-A76D-D8DE6F51527F}"/>
          </ac:spMkLst>
        </pc:spChg>
        <pc:spChg chg="add mod ord">
          <ac:chgData name="Dhaniya Raj" userId="S::dhaniya.raj@dcubeai.com::cef23f73-910f-4177-a40a-17e08eb3f28b" providerId="AD" clId="Web-{06BFC3B1-451D-899F-50FA-94433C003221}" dt="2026-06-01T18:05:28.166" v="922" actId="1076"/>
          <ac:spMkLst>
            <pc:docMk/>
            <pc:sldMk cId="3900648937" sldId="293"/>
            <ac:spMk id="40" creationId="{731E9F24-1E96-DF1B-BDE5-E9190C1CC875}"/>
          </ac:spMkLst>
        </pc:spChg>
        <pc:spChg chg="mod">
          <ac:chgData name="Dhaniya Raj" userId="S::dhaniya.raj@dcubeai.com::cef23f73-910f-4177-a40a-17e08eb3f28b" providerId="AD" clId="Web-{06BFC3B1-451D-899F-50FA-94433C003221}" dt="2026-06-01T18:05:28.306" v="931" actId="1076"/>
          <ac:spMkLst>
            <pc:docMk/>
            <pc:sldMk cId="3900648937" sldId="293"/>
            <ac:spMk id="41" creationId="{D5E0855C-55F1-4542-1BD9-F3E8BDE354F6}"/>
          </ac:spMkLst>
        </pc:spChg>
        <pc:spChg chg="add mod ord">
          <ac:chgData name="Dhaniya Raj" userId="S::dhaniya.raj@dcubeai.com::cef23f73-910f-4177-a40a-17e08eb3f28b" providerId="AD" clId="Web-{06BFC3B1-451D-899F-50FA-94433C003221}" dt="2026-06-01T18:05:28.150" v="921" actId="1076"/>
          <ac:spMkLst>
            <pc:docMk/>
            <pc:sldMk cId="3900648937" sldId="293"/>
            <ac:spMk id="42" creationId="{CE5AC1B8-9D1F-1624-5284-E370F6DDE39D}"/>
          </ac:spMkLst>
        </pc:spChg>
        <pc:spChg chg="mod">
          <ac:chgData name="Dhaniya Raj" userId="S::dhaniya.raj@dcubeai.com::cef23f73-910f-4177-a40a-17e08eb3f28b" providerId="AD" clId="Web-{06BFC3B1-451D-899F-50FA-94433C003221}" dt="2026-06-01T18:05:28.322" v="932" actId="1076"/>
          <ac:spMkLst>
            <pc:docMk/>
            <pc:sldMk cId="3900648937" sldId="293"/>
            <ac:spMk id="43" creationId="{99A3EAD2-877B-037D-0BE7-2F327717710C}"/>
          </ac:spMkLst>
        </pc:spChg>
        <pc:spChg chg="mod">
          <ac:chgData name="Dhaniya Raj" userId="S::dhaniya.raj@dcubeai.com::cef23f73-910f-4177-a40a-17e08eb3f28b" providerId="AD" clId="Web-{06BFC3B1-451D-899F-50FA-94433C003221}" dt="2026-06-01T18:05:28.337" v="933" actId="1076"/>
          <ac:spMkLst>
            <pc:docMk/>
            <pc:sldMk cId="3900648937" sldId="293"/>
            <ac:spMk id="45" creationId="{CFE17C23-7933-B8D4-030A-9D9E5C42B782}"/>
          </ac:spMkLst>
        </pc:spChg>
        <pc:spChg chg="mod">
          <ac:chgData name="Dhaniya Raj" userId="S::dhaniya.raj@dcubeai.com::cef23f73-910f-4177-a40a-17e08eb3f28b" providerId="AD" clId="Web-{06BFC3B1-451D-899F-50FA-94433C003221}" dt="2026-06-01T18:05:28.353" v="934" actId="1076"/>
          <ac:spMkLst>
            <pc:docMk/>
            <pc:sldMk cId="3900648937" sldId="293"/>
            <ac:spMk id="47" creationId="{B756C18A-CF2A-17B8-9584-FEB4326EEDEE}"/>
          </ac:spMkLst>
        </pc:spChg>
        <pc:spChg chg="mod">
          <ac:chgData name="Dhaniya Raj" userId="S::dhaniya.raj@dcubeai.com::cef23f73-910f-4177-a40a-17e08eb3f28b" providerId="AD" clId="Web-{06BFC3B1-451D-899F-50FA-94433C003221}" dt="2026-06-01T18:05:28.369" v="935" actId="1076"/>
          <ac:spMkLst>
            <pc:docMk/>
            <pc:sldMk cId="3900648937" sldId="293"/>
            <ac:spMk id="49" creationId="{B0396BA0-ECAA-34C3-7222-4160EA9A3189}"/>
          </ac:spMkLst>
        </pc:spChg>
        <pc:spChg chg="mod">
          <ac:chgData name="Dhaniya Raj" userId="S::dhaniya.raj@dcubeai.com::cef23f73-910f-4177-a40a-17e08eb3f28b" providerId="AD" clId="Web-{06BFC3B1-451D-899F-50FA-94433C003221}" dt="2026-06-01T18:05:28.400" v="936" actId="1076"/>
          <ac:spMkLst>
            <pc:docMk/>
            <pc:sldMk cId="3900648937" sldId="293"/>
            <ac:spMk id="52" creationId="{4D457AEB-75BD-24F4-3196-8943EB0EE488}"/>
          </ac:spMkLst>
        </pc:spChg>
        <pc:spChg chg="mod">
          <ac:chgData name="Dhaniya Raj" userId="S::dhaniya.raj@dcubeai.com::cef23f73-910f-4177-a40a-17e08eb3f28b" providerId="AD" clId="Web-{06BFC3B1-451D-899F-50FA-94433C003221}" dt="2026-06-01T18:05:28.416" v="937" actId="1076"/>
          <ac:spMkLst>
            <pc:docMk/>
            <pc:sldMk cId="3900648937" sldId="293"/>
            <ac:spMk id="54" creationId="{7B7098E7-F276-087D-52DB-585151B80886}"/>
          </ac:spMkLst>
        </pc:spChg>
        <pc:spChg chg="del mod">
          <ac:chgData name="Dhaniya Raj" userId="S::dhaniya.raj@dcubeai.com::cef23f73-910f-4177-a40a-17e08eb3f28b" providerId="AD" clId="Web-{06BFC3B1-451D-899F-50FA-94433C003221}" dt="2026-06-01T17:28:03.170" v="537"/>
          <ac:spMkLst>
            <pc:docMk/>
            <pc:sldMk cId="3900648937" sldId="293"/>
            <ac:spMk id="56" creationId="{D7BFE685-E363-D067-BD7B-A9626573287E}"/>
          </ac:spMkLst>
        </pc:spChg>
        <pc:spChg chg="add del mod">
          <ac:chgData name="Dhaniya Raj" userId="S::dhaniya.raj@dcubeai.com::cef23f73-910f-4177-a40a-17e08eb3f28b" providerId="AD" clId="Web-{06BFC3B1-451D-899F-50FA-94433C003221}" dt="2026-06-01T17:47:16.386" v="661"/>
          <ac:spMkLst>
            <pc:docMk/>
            <pc:sldMk cId="3900648937" sldId="293"/>
            <ac:spMk id="58" creationId="{20C8F7AF-AADD-CE9E-0235-A03D54B63B20}"/>
          </ac:spMkLst>
        </pc:spChg>
        <pc:spChg chg="add mod">
          <ac:chgData name="Dhaniya Raj" userId="S::dhaniya.raj@dcubeai.com::cef23f73-910f-4177-a40a-17e08eb3f28b" providerId="AD" clId="Web-{06BFC3B1-451D-899F-50FA-94433C003221}" dt="2026-06-01T18:05:28.697" v="956" actId="1076"/>
          <ac:spMkLst>
            <pc:docMk/>
            <pc:sldMk cId="3900648937" sldId="293"/>
            <ac:spMk id="59" creationId="{1699F53B-BB27-CD7B-865C-2BCD284CF83A}"/>
          </ac:spMkLst>
        </pc:spChg>
        <pc:spChg chg="add mod ord">
          <ac:chgData name="Dhaniya Raj" userId="S::dhaniya.raj@dcubeai.com::cef23f73-910f-4177-a40a-17e08eb3f28b" providerId="AD" clId="Web-{06BFC3B1-451D-899F-50FA-94433C003221}" dt="2026-06-01T18:05:28.134" v="920" actId="1076"/>
          <ac:spMkLst>
            <pc:docMk/>
            <pc:sldMk cId="3900648937" sldId="293"/>
            <ac:spMk id="60" creationId="{139EFBDF-AA92-7C51-DFFE-77FA2BCF35FC}"/>
          </ac:spMkLst>
        </pc:spChg>
        <pc:spChg chg="add mod ord">
          <ac:chgData name="Dhaniya Raj" userId="S::dhaniya.raj@dcubeai.com::cef23f73-910f-4177-a40a-17e08eb3f28b" providerId="AD" clId="Web-{06BFC3B1-451D-899F-50FA-94433C003221}" dt="2026-06-01T18:05:28.119" v="919" actId="1076"/>
          <ac:spMkLst>
            <pc:docMk/>
            <pc:sldMk cId="3900648937" sldId="293"/>
            <ac:spMk id="61" creationId="{542A4162-5C4B-227B-A2B3-DC47788F6CC9}"/>
          </ac:spMkLst>
        </pc:spChg>
        <pc:spChg chg="add mod ord">
          <ac:chgData name="Dhaniya Raj" userId="S::dhaniya.raj@dcubeai.com::cef23f73-910f-4177-a40a-17e08eb3f28b" providerId="AD" clId="Web-{06BFC3B1-451D-899F-50FA-94433C003221}" dt="2026-06-01T18:05:28.103" v="918" actId="1076"/>
          <ac:spMkLst>
            <pc:docMk/>
            <pc:sldMk cId="3900648937" sldId="293"/>
            <ac:spMk id="62" creationId="{8DB0B5EE-A36F-2024-CA54-BA85268977BF}"/>
          </ac:spMkLst>
        </pc:spChg>
        <pc:spChg chg="add mod ord">
          <ac:chgData name="Dhaniya Raj" userId="S::dhaniya.raj@dcubeai.com::cef23f73-910f-4177-a40a-17e08eb3f28b" providerId="AD" clId="Web-{06BFC3B1-451D-899F-50FA-94433C003221}" dt="2026-06-01T18:05:28.087" v="917" actId="1076"/>
          <ac:spMkLst>
            <pc:docMk/>
            <pc:sldMk cId="3900648937" sldId="293"/>
            <ac:spMk id="63" creationId="{71F29F7F-4027-1730-8922-62B9CDA03B99}"/>
          </ac:spMkLst>
        </pc:spChg>
        <pc:spChg chg="add mod ord">
          <ac:chgData name="Dhaniya Raj" userId="S::dhaniya.raj@dcubeai.com::cef23f73-910f-4177-a40a-17e08eb3f28b" providerId="AD" clId="Web-{06BFC3B1-451D-899F-50FA-94433C003221}" dt="2026-06-01T18:05:28.072" v="916" actId="1076"/>
          <ac:spMkLst>
            <pc:docMk/>
            <pc:sldMk cId="3900648937" sldId="293"/>
            <ac:spMk id="64" creationId="{C8F74BD7-AAC4-B05B-AA14-53A974FC0152}"/>
          </ac:spMkLst>
        </pc:spChg>
        <pc:spChg chg="add">
          <ac:chgData name="Dhaniya Raj" userId="S::dhaniya.raj@dcubeai.com::cef23f73-910f-4177-a40a-17e08eb3f28b" providerId="AD" clId="Web-{06BFC3B1-451D-899F-50FA-94433C003221}" dt="2026-06-01T18:06:07.682" v="969"/>
          <ac:spMkLst>
            <pc:docMk/>
            <pc:sldMk cId="3900648937" sldId="293"/>
            <ac:spMk id="75" creationId="{4C633AB7-139B-0B6F-E2AD-C7E7D5A062E3}"/>
          </ac:spMkLst>
        </pc:spChg>
        <pc:picChg chg="del">
          <ac:chgData name="Dhaniya Raj" userId="S::dhaniya.raj@dcubeai.com::cef23f73-910f-4177-a40a-17e08eb3f28b" providerId="AD" clId="Web-{06BFC3B1-451D-899F-50FA-94433C003221}" dt="2026-06-01T17:21:12.851" v="349"/>
          <ac:picMkLst>
            <pc:docMk/>
            <pc:sldMk cId="3900648937" sldId="293"/>
            <ac:picMk id="2" creationId="{517F231C-D2E2-8FAF-2977-7AD4223FBF8A}"/>
          </ac:picMkLst>
        </pc:picChg>
        <pc:picChg chg="del">
          <ac:chgData name="Dhaniya Raj" userId="S::dhaniya.raj@dcubeai.com::cef23f73-910f-4177-a40a-17e08eb3f28b" providerId="AD" clId="Web-{06BFC3B1-451D-899F-50FA-94433C003221}" dt="2026-06-01T17:21:12.851" v="348"/>
          <ac:picMkLst>
            <pc:docMk/>
            <pc:sldMk cId="3900648937" sldId="293"/>
            <ac:picMk id="4" creationId="{B834425F-1570-E3ED-EC10-E136D8FA7B4A}"/>
          </ac:picMkLst>
        </pc:picChg>
        <pc:picChg chg="del">
          <ac:chgData name="Dhaniya Raj" userId="S::dhaniya.raj@dcubeai.com::cef23f73-910f-4177-a40a-17e08eb3f28b" providerId="AD" clId="Web-{06BFC3B1-451D-899F-50FA-94433C003221}" dt="2026-06-01T17:21:12.851" v="347"/>
          <ac:picMkLst>
            <pc:docMk/>
            <pc:sldMk cId="3900648937" sldId="293"/>
            <ac:picMk id="10" creationId="{EB0F6059-1475-0B56-752A-4809D430ACE9}"/>
          </ac:picMkLst>
        </pc:picChg>
        <pc:picChg chg="del">
          <ac:chgData name="Dhaniya Raj" userId="S::dhaniya.raj@dcubeai.com::cef23f73-910f-4177-a40a-17e08eb3f28b" providerId="AD" clId="Web-{06BFC3B1-451D-899F-50FA-94433C003221}" dt="2026-06-01T17:21:12.851" v="346"/>
          <ac:picMkLst>
            <pc:docMk/>
            <pc:sldMk cId="3900648937" sldId="293"/>
            <ac:picMk id="12" creationId="{F74836CB-89AF-F94C-C3A6-485F6C7441DC}"/>
          </ac:picMkLst>
        </pc:picChg>
        <pc:picChg chg="mod">
          <ac:chgData name="Dhaniya Raj" userId="S::dhaniya.raj@dcubeai.com::cef23f73-910f-4177-a40a-17e08eb3f28b" providerId="AD" clId="Web-{06BFC3B1-451D-899F-50FA-94433C003221}" dt="2026-06-01T18:05:28.416" v="938" actId="1076"/>
          <ac:picMkLst>
            <pc:docMk/>
            <pc:sldMk cId="3900648937" sldId="293"/>
            <ac:picMk id="14" creationId="{9627FC7D-F769-D36E-FB16-EE523E183B8C}"/>
          </ac:picMkLst>
        </pc:picChg>
        <pc:picChg chg="mod">
          <ac:chgData name="Dhaniya Raj" userId="S::dhaniya.raj@dcubeai.com::cef23f73-910f-4177-a40a-17e08eb3f28b" providerId="AD" clId="Web-{06BFC3B1-451D-899F-50FA-94433C003221}" dt="2026-06-01T18:05:28.431" v="939" actId="1076"/>
          <ac:picMkLst>
            <pc:docMk/>
            <pc:sldMk cId="3900648937" sldId="293"/>
            <ac:picMk id="16" creationId="{A9425F24-F8D7-AB70-1D2D-A11C4D20974D}"/>
          </ac:picMkLst>
        </pc:picChg>
        <pc:picChg chg="mod">
          <ac:chgData name="Dhaniya Raj" userId="S::dhaniya.raj@dcubeai.com::cef23f73-910f-4177-a40a-17e08eb3f28b" providerId="AD" clId="Web-{06BFC3B1-451D-899F-50FA-94433C003221}" dt="2026-06-01T18:05:28.447" v="940" actId="1076"/>
          <ac:picMkLst>
            <pc:docMk/>
            <pc:sldMk cId="3900648937" sldId="293"/>
            <ac:picMk id="18" creationId="{0B42C233-FE45-3A1C-E80B-A1F9D8E2825E}"/>
          </ac:picMkLst>
        </pc:picChg>
        <pc:picChg chg="mod">
          <ac:chgData name="Dhaniya Raj" userId="S::dhaniya.raj@dcubeai.com::cef23f73-910f-4177-a40a-17e08eb3f28b" providerId="AD" clId="Web-{06BFC3B1-451D-899F-50FA-94433C003221}" dt="2026-06-01T18:05:28.462" v="941" actId="1076"/>
          <ac:picMkLst>
            <pc:docMk/>
            <pc:sldMk cId="3900648937" sldId="293"/>
            <ac:picMk id="20" creationId="{28C1F21D-7227-97F5-49F9-D5721710A304}"/>
          </ac:picMkLst>
        </pc:picChg>
        <pc:picChg chg="mod">
          <ac:chgData name="Dhaniya Raj" userId="S::dhaniya.raj@dcubeai.com::cef23f73-910f-4177-a40a-17e08eb3f28b" providerId="AD" clId="Web-{06BFC3B1-451D-899F-50FA-94433C003221}" dt="2026-06-01T18:05:28.478" v="942" actId="1076"/>
          <ac:picMkLst>
            <pc:docMk/>
            <pc:sldMk cId="3900648937" sldId="293"/>
            <ac:picMk id="22" creationId="{673F717C-9B29-6E3F-52A6-F7F7CFF0323F}"/>
          </ac:picMkLst>
        </pc:picChg>
        <pc:picChg chg="mod">
          <ac:chgData name="Dhaniya Raj" userId="S::dhaniya.raj@dcubeai.com::cef23f73-910f-4177-a40a-17e08eb3f28b" providerId="AD" clId="Web-{06BFC3B1-451D-899F-50FA-94433C003221}" dt="2026-06-01T18:05:28.494" v="943" actId="1076"/>
          <ac:picMkLst>
            <pc:docMk/>
            <pc:sldMk cId="3900648937" sldId="293"/>
            <ac:picMk id="24" creationId="{D831C18C-7F93-3179-9D4D-4256DA9B8C2F}"/>
          </ac:picMkLst>
        </pc:picChg>
        <pc:picChg chg="add del mod modCrop">
          <ac:chgData name="Dhaniya Raj" userId="S::dhaniya.raj@dcubeai.com::cef23f73-910f-4177-a40a-17e08eb3f28b" providerId="AD" clId="Web-{06BFC3B1-451D-899F-50FA-94433C003221}" dt="2026-06-01T17:33:46.392" v="557"/>
          <ac:picMkLst>
            <pc:docMk/>
            <pc:sldMk cId="3900648937" sldId="293"/>
            <ac:picMk id="30" creationId="{E938EE02-BCF1-F1CA-9FA1-DC5EA37F71F0}"/>
          </ac:picMkLst>
        </pc:picChg>
        <pc:picChg chg="add mod modCrop">
          <ac:chgData name="Dhaniya Raj" userId="S::dhaniya.raj@dcubeai.com::cef23f73-910f-4177-a40a-17e08eb3f28b" providerId="AD" clId="Web-{06BFC3B1-451D-899F-50FA-94433C003221}" dt="2026-06-01T18:05:28.587" v="949" actId="1076"/>
          <ac:picMkLst>
            <pc:docMk/>
            <pc:sldMk cId="3900648937" sldId="293"/>
            <ac:picMk id="44" creationId="{FEC8D704-E0E3-281F-79EB-E8D02F66EED0}"/>
          </ac:picMkLst>
        </pc:picChg>
        <pc:picChg chg="del mod">
          <ac:chgData name="Dhaniya Raj" userId="S::dhaniya.raj@dcubeai.com::cef23f73-910f-4177-a40a-17e08eb3f28b" providerId="AD" clId="Web-{06BFC3B1-451D-899F-50FA-94433C003221}" dt="2026-06-01T17:28:03.170" v="536"/>
          <ac:picMkLst>
            <pc:docMk/>
            <pc:sldMk cId="3900648937" sldId="293"/>
            <ac:picMk id="57" creationId="{036AA78A-0D30-C35A-85AF-F8A9E5F8227D}"/>
          </ac:picMkLst>
        </pc:picChg>
        <pc:picChg chg="add del mod">
          <ac:chgData name="Dhaniya Raj" userId="S::dhaniya.raj@dcubeai.com::cef23f73-910f-4177-a40a-17e08eb3f28b" providerId="AD" clId="Web-{06BFC3B1-451D-899F-50FA-94433C003221}" dt="2026-06-01T18:35:42.317" v="1002"/>
          <ac:picMkLst>
            <pc:docMk/>
            <pc:sldMk cId="3900648937" sldId="293"/>
            <ac:picMk id="70" creationId="{93905C5B-4773-F9F6-039B-09E9876B2D79}"/>
          </ac:picMkLst>
        </pc:picChg>
        <pc:picChg chg="add del mod">
          <ac:chgData name="Dhaniya Raj" userId="S::dhaniya.raj@dcubeai.com::cef23f73-910f-4177-a40a-17e08eb3f28b" providerId="AD" clId="Web-{06BFC3B1-451D-899F-50FA-94433C003221}" dt="2026-06-01T18:02:36.523" v="901"/>
          <ac:picMkLst>
            <pc:docMk/>
            <pc:sldMk cId="3900648937" sldId="293"/>
            <ac:picMk id="72" creationId="{7E89C420-25AD-6393-63C1-014041D4F195}"/>
          </ac:picMkLst>
        </pc:picChg>
        <pc:picChg chg="add mod">
          <ac:chgData name="Dhaniya Raj" userId="S::dhaniya.raj@dcubeai.com::cef23f73-910f-4177-a40a-17e08eb3f28b" providerId="AD" clId="Web-{06BFC3B1-451D-899F-50FA-94433C003221}" dt="2026-06-01T18:05:28.775" v="962" actId="1076"/>
          <ac:picMkLst>
            <pc:docMk/>
            <pc:sldMk cId="3900648937" sldId="293"/>
            <ac:picMk id="73" creationId="{92C76764-47B2-039D-A165-ED624DCF5266}"/>
          </ac:picMkLst>
        </pc:picChg>
        <pc:picChg chg="add mod">
          <ac:chgData name="Dhaniya Raj" userId="S::dhaniya.raj@dcubeai.com::cef23f73-910f-4177-a40a-17e08eb3f28b" providerId="AD" clId="Web-{06BFC3B1-451D-899F-50FA-94433C003221}" dt="2026-06-01T18:11:23.419" v="995" actId="1076"/>
          <ac:picMkLst>
            <pc:docMk/>
            <pc:sldMk cId="3900648937" sldId="293"/>
            <ac:picMk id="77" creationId="{D9A1DB9A-5562-2161-FAD4-0C83F157D90B}"/>
          </ac:picMkLst>
        </pc:picChg>
        <pc:picChg chg="add mod">
          <ac:chgData name="Dhaniya Raj" userId="S::dhaniya.raj@dcubeai.com::cef23f73-910f-4177-a40a-17e08eb3f28b" providerId="AD" clId="Web-{06BFC3B1-451D-899F-50FA-94433C003221}" dt="2026-06-01T18:11:51.013" v="997" actId="1076"/>
          <ac:picMkLst>
            <pc:docMk/>
            <pc:sldMk cId="3900648937" sldId="293"/>
            <ac:picMk id="79" creationId="{36D859CC-4BA9-CCFA-C6F8-1DEE14B08764}"/>
          </ac:picMkLst>
        </pc:picChg>
        <pc:picChg chg="add mod">
          <ac:chgData name="Dhaniya Raj" userId="S::dhaniya.raj@dcubeai.com::cef23f73-910f-4177-a40a-17e08eb3f28b" providerId="AD" clId="Web-{06BFC3B1-451D-899F-50FA-94433C003221}" dt="2026-06-01T18:12:25.170" v="999" actId="1076"/>
          <ac:picMkLst>
            <pc:docMk/>
            <pc:sldMk cId="3900648937" sldId="293"/>
            <ac:picMk id="81" creationId="{3C2B75A9-F668-C85E-B89C-5385E907E482}"/>
          </ac:picMkLst>
        </pc:picChg>
        <pc:cxnChg chg="add mod">
          <ac:chgData name="Dhaniya Raj" userId="S::dhaniya.raj@dcubeai.com::cef23f73-910f-4177-a40a-17e08eb3f28b" providerId="AD" clId="Web-{06BFC3B1-451D-899F-50FA-94433C003221}" dt="2026-06-01T18:05:28.603" v="950" actId="1076"/>
          <ac:cxnSpMkLst>
            <pc:docMk/>
            <pc:sldMk cId="3900648937" sldId="293"/>
            <ac:cxnSpMk id="46" creationId="{F7343EDF-C996-6C3F-64EE-97F2C1ECB431}"/>
          </ac:cxnSpMkLst>
        </pc:cxnChg>
        <pc:cxnChg chg="add mod">
          <ac:chgData name="Dhaniya Raj" userId="S::dhaniya.raj@dcubeai.com::cef23f73-910f-4177-a40a-17e08eb3f28b" providerId="AD" clId="Web-{06BFC3B1-451D-899F-50FA-94433C003221}" dt="2026-06-01T18:05:28.619" v="951" actId="1076"/>
          <ac:cxnSpMkLst>
            <pc:docMk/>
            <pc:sldMk cId="3900648937" sldId="293"/>
            <ac:cxnSpMk id="48" creationId="{B2A83984-D63A-B1E7-BE21-92080D88CFA5}"/>
          </ac:cxnSpMkLst>
        </pc:cxnChg>
        <pc:cxnChg chg="add mod">
          <ac:chgData name="Dhaniya Raj" userId="S::dhaniya.raj@dcubeai.com::cef23f73-910f-4177-a40a-17e08eb3f28b" providerId="AD" clId="Web-{06BFC3B1-451D-899F-50FA-94433C003221}" dt="2026-06-01T18:05:28.634" v="952" actId="1076"/>
          <ac:cxnSpMkLst>
            <pc:docMk/>
            <pc:sldMk cId="3900648937" sldId="293"/>
            <ac:cxnSpMk id="50" creationId="{E9014838-52C3-E9A9-E5FB-CE106D933561}"/>
          </ac:cxnSpMkLst>
        </pc:cxnChg>
        <pc:cxnChg chg="add mod">
          <ac:chgData name="Dhaniya Raj" userId="S::dhaniya.raj@dcubeai.com::cef23f73-910f-4177-a40a-17e08eb3f28b" providerId="AD" clId="Web-{06BFC3B1-451D-899F-50FA-94433C003221}" dt="2026-06-01T18:05:28.650" v="953" actId="1076"/>
          <ac:cxnSpMkLst>
            <pc:docMk/>
            <pc:sldMk cId="3900648937" sldId="293"/>
            <ac:cxnSpMk id="51" creationId="{CDE2A5AA-96DA-820B-1210-6D426C19D3A2}"/>
          </ac:cxnSpMkLst>
        </pc:cxnChg>
        <pc:cxnChg chg="add mod">
          <ac:chgData name="Dhaniya Raj" userId="S::dhaniya.raj@dcubeai.com::cef23f73-910f-4177-a40a-17e08eb3f28b" providerId="AD" clId="Web-{06BFC3B1-451D-899F-50FA-94433C003221}" dt="2026-06-01T18:05:28.666" v="954" actId="1076"/>
          <ac:cxnSpMkLst>
            <pc:docMk/>
            <pc:sldMk cId="3900648937" sldId="293"/>
            <ac:cxnSpMk id="53" creationId="{4F9A79F0-156D-4E1D-46BC-C75DBEFF98A0}"/>
          </ac:cxnSpMkLst>
        </pc:cxnChg>
        <pc:cxnChg chg="add mod">
          <ac:chgData name="Dhaniya Raj" userId="S::dhaniya.raj@dcubeai.com::cef23f73-910f-4177-a40a-17e08eb3f28b" providerId="AD" clId="Web-{06BFC3B1-451D-899F-50FA-94433C003221}" dt="2026-06-01T18:05:28.681" v="955" actId="1076"/>
          <ac:cxnSpMkLst>
            <pc:docMk/>
            <pc:sldMk cId="3900648937" sldId="293"/>
            <ac:cxnSpMk id="55" creationId="{8E1D07B0-7C3F-07D5-A9AB-63B244DBFC62}"/>
          </ac:cxnSpMkLst>
        </pc:cxnChg>
        <pc:cxnChg chg="add mod">
          <ac:chgData name="Dhaniya Raj" userId="S::dhaniya.raj@dcubeai.com::cef23f73-910f-4177-a40a-17e08eb3f28b" providerId="AD" clId="Web-{06BFC3B1-451D-899F-50FA-94433C003221}" dt="2026-06-01T18:05:28.712" v="957" actId="1076"/>
          <ac:cxnSpMkLst>
            <pc:docMk/>
            <pc:sldMk cId="3900648937" sldId="293"/>
            <ac:cxnSpMk id="65" creationId="{C04AA2F0-C99B-C568-345B-4ED132CD171C}"/>
          </ac:cxnSpMkLst>
        </pc:cxnChg>
        <pc:cxnChg chg="add mod">
          <ac:chgData name="Dhaniya Raj" userId="S::dhaniya.raj@dcubeai.com::cef23f73-910f-4177-a40a-17e08eb3f28b" providerId="AD" clId="Web-{06BFC3B1-451D-899F-50FA-94433C003221}" dt="2026-06-01T18:05:28.728" v="958" actId="1076"/>
          <ac:cxnSpMkLst>
            <pc:docMk/>
            <pc:sldMk cId="3900648937" sldId="293"/>
            <ac:cxnSpMk id="66" creationId="{51A2945D-E696-D344-DF9B-96F65DC147D4}"/>
          </ac:cxnSpMkLst>
        </pc:cxnChg>
        <pc:cxnChg chg="add mod">
          <ac:chgData name="Dhaniya Raj" userId="S::dhaniya.raj@dcubeai.com::cef23f73-910f-4177-a40a-17e08eb3f28b" providerId="AD" clId="Web-{06BFC3B1-451D-899F-50FA-94433C003221}" dt="2026-06-01T18:05:28.728" v="959" actId="1076"/>
          <ac:cxnSpMkLst>
            <pc:docMk/>
            <pc:sldMk cId="3900648937" sldId="293"/>
            <ac:cxnSpMk id="67" creationId="{B5A9B045-0083-4253-1F51-970CB647F96F}"/>
          </ac:cxnSpMkLst>
        </pc:cxnChg>
        <pc:cxnChg chg="add mod">
          <ac:chgData name="Dhaniya Raj" userId="S::dhaniya.raj@dcubeai.com::cef23f73-910f-4177-a40a-17e08eb3f28b" providerId="AD" clId="Web-{06BFC3B1-451D-899F-50FA-94433C003221}" dt="2026-06-01T18:05:28.744" v="960" actId="1076"/>
          <ac:cxnSpMkLst>
            <pc:docMk/>
            <pc:sldMk cId="3900648937" sldId="293"/>
            <ac:cxnSpMk id="68" creationId="{60B3499D-AC8A-229D-F67F-778AEA188AAC}"/>
          </ac:cxnSpMkLst>
        </pc:cxnChg>
      </pc:sldChg>
      <pc:sldChg chg="addSp delSp modSp add ord replId">
        <pc:chgData name="Dhaniya Raj" userId="S::dhaniya.raj@dcubeai.com::cef23f73-910f-4177-a40a-17e08eb3f28b" providerId="AD" clId="Web-{06BFC3B1-451D-899F-50FA-94433C003221}" dt="2026-06-01T18:50:52.263" v="1129" actId="1076"/>
        <pc:sldMkLst>
          <pc:docMk/>
          <pc:sldMk cId="1217985266" sldId="294"/>
        </pc:sldMkLst>
        <pc:spChg chg="add mod">
          <ac:chgData name="Dhaniya Raj" userId="S::dhaniya.raj@dcubeai.com::cef23f73-910f-4177-a40a-17e08eb3f28b" providerId="AD" clId="Web-{06BFC3B1-451D-899F-50FA-94433C003221}" dt="2026-06-01T18:50:52.263" v="1129" actId="1076"/>
          <ac:spMkLst>
            <pc:docMk/>
            <pc:sldMk cId="1217985266" sldId="294"/>
            <ac:spMk id="2" creationId="{C898C5E7-EAED-89F1-12C3-FC54E7F646C3}"/>
          </ac:spMkLst>
        </pc:spChg>
        <pc:spChg chg="del">
          <ac:chgData name="Dhaniya Raj" userId="S::dhaniya.raj@dcubeai.com::cef23f73-910f-4177-a40a-17e08eb3f28b" providerId="AD" clId="Web-{06BFC3B1-451D-899F-50FA-94433C003221}" dt="2026-06-01T18:50:02.028" v="1088"/>
          <ac:spMkLst>
            <pc:docMk/>
            <pc:sldMk cId="1217985266" sldId="294"/>
            <ac:spMk id="5" creationId="{C82D3D71-B5E6-3082-F9F3-B25786B8B27C}"/>
          </ac:spMkLst>
        </pc:spChg>
        <pc:spChg chg="del">
          <ac:chgData name="Dhaniya Raj" userId="S::dhaniya.raj@dcubeai.com::cef23f73-910f-4177-a40a-17e08eb3f28b" providerId="AD" clId="Web-{06BFC3B1-451D-899F-50FA-94433C003221}" dt="2026-06-01T18:50:02.028" v="1087"/>
          <ac:spMkLst>
            <pc:docMk/>
            <pc:sldMk cId="1217985266" sldId="294"/>
            <ac:spMk id="7" creationId="{4B092119-B28C-7E3A-8A8D-7486919F387C}"/>
          </ac:spMkLst>
        </pc:spChg>
        <pc:spChg chg="del">
          <ac:chgData name="Dhaniya Raj" userId="S::dhaniya.raj@dcubeai.com::cef23f73-910f-4177-a40a-17e08eb3f28b" providerId="AD" clId="Web-{06BFC3B1-451D-899F-50FA-94433C003221}" dt="2026-06-01T18:50:02.012" v="1086"/>
          <ac:spMkLst>
            <pc:docMk/>
            <pc:sldMk cId="1217985266" sldId="294"/>
            <ac:spMk id="11" creationId="{E8666190-2786-3FE2-1B7B-BD0D59EDBC6C}"/>
          </ac:spMkLst>
        </pc:spChg>
        <pc:spChg chg="del">
          <ac:chgData name="Dhaniya Raj" userId="S::dhaniya.raj@dcubeai.com::cef23f73-910f-4177-a40a-17e08eb3f28b" providerId="AD" clId="Web-{06BFC3B1-451D-899F-50FA-94433C003221}" dt="2026-06-01T18:50:02.012" v="1085"/>
          <ac:spMkLst>
            <pc:docMk/>
            <pc:sldMk cId="1217985266" sldId="294"/>
            <ac:spMk id="13" creationId="{CCFCC0E2-8838-4D5C-FB7E-9E9EB22AF358}"/>
          </ac:spMkLst>
        </pc:spChg>
        <pc:spChg chg="del">
          <ac:chgData name="Dhaniya Raj" userId="S::dhaniya.raj@dcubeai.com::cef23f73-910f-4177-a40a-17e08eb3f28b" providerId="AD" clId="Web-{06BFC3B1-451D-899F-50FA-94433C003221}" dt="2026-06-01T18:50:02.012" v="1084"/>
          <ac:spMkLst>
            <pc:docMk/>
            <pc:sldMk cId="1217985266" sldId="294"/>
            <ac:spMk id="28" creationId="{36863017-2E47-7C3D-887D-772E18BE79EF}"/>
          </ac:spMkLst>
        </pc:spChg>
        <pc:spChg chg="del">
          <ac:chgData name="Dhaniya Raj" userId="S::dhaniya.raj@dcubeai.com::cef23f73-910f-4177-a40a-17e08eb3f28b" providerId="AD" clId="Web-{06BFC3B1-451D-899F-50FA-94433C003221}" dt="2026-06-01T18:50:02.028" v="1101"/>
          <ac:spMkLst>
            <pc:docMk/>
            <pc:sldMk cId="1217985266" sldId="294"/>
            <ac:spMk id="33" creationId="{C25B377A-5550-85AB-19B7-D616A7FD3E97}"/>
          </ac:spMkLst>
        </pc:spChg>
        <pc:spChg chg="del">
          <ac:chgData name="Dhaniya Raj" userId="S::dhaniya.raj@dcubeai.com::cef23f73-910f-4177-a40a-17e08eb3f28b" providerId="AD" clId="Web-{06BFC3B1-451D-899F-50FA-94433C003221}" dt="2026-06-01T18:50:02.028" v="1100"/>
          <ac:spMkLst>
            <pc:docMk/>
            <pc:sldMk cId="1217985266" sldId="294"/>
            <ac:spMk id="35" creationId="{24FCC5CE-ABAF-194D-74AC-EF9279F9095A}"/>
          </ac:spMkLst>
        </pc:spChg>
        <pc:spChg chg="del">
          <ac:chgData name="Dhaniya Raj" userId="S::dhaniya.raj@dcubeai.com::cef23f73-910f-4177-a40a-17e08eb3f28b" providerId="AD" clId="Web-{06BFC3B1-451D-899F-50FA-94433C003221}" dt="2026-06-01T18:50:02.028" v="1102"/>
          <ac:spMkLst>
            <pc:docMk/>
            <pc:sldMk cId="1217985266" sldId="294"/>
            <ac:spMk id="36" creationId="{19203199-3731-4F6F-F202-942B759B0EF0}"/>
          </ac:spMkLst>
        </pc:spChg>
        <pc:spChg chg="del">
          <ac:chgData name="Dhaniya Raj" userId="S::dhaniya.raj@dcubeai.com::cef23f73-910f-4177-a40a-17e08eb3f28b" providerId="AD" clId="Web-{06BFC3B1-451D-899F-50FA-94433C003221}" dt="2026-06-01T18:50:02.028" v="1103"/>
          <ac:spMkLst>
            <pc:docMk/>
            <pc:sldMk cId="1217985266" sldId="294"/>
            <ac:spMk id="37" creationId="{53EA9E3C-A8FC-76C1-5963-DB596A7AAFB8}"/>
          </ac:spMkLst>
        </pc:spChg>
        <pc:spChg chg="del">
          <ac:chgData name="Dhaniya Raj" userId="S::dhaniya.raj@dcubeai.com::cef23f73-910f-4177-a40a-17e08eb3f28b" providerId="AD" clId="Web-{06BFC3B1-451D-899F-50FA-94433C003221}" dt="2026-06-01T18:50:02.028" v="1104"/>
          <ac:spMkLst>
            <pc:docMk/>
            <pc:sldMk cId="1217985266" sldId="294"/>
            <ac:spMk id="40" creationId="{8F2053D6-A4DC-8454-0502-7F559C286A41}"/>
          </ac:spMkLst>
        </pc:spChg>
        <pc:spChg chg="del">
          <ac:chgData name="Dhaniya Raj" userId="S::dhaniya.raj@dcubeai.com::cef23f73-910f-4177-a40a-17e08eb3f28b" providerId="AD" clId="Web-{06BFC3B1-451D-899F-50FA-94433C003221}" dt="2026-06-01T18:50:02.028" v="1099"/>
          <ac:spMkLst>
            <pc:docMk/>
            <pc:sldMk cId="1217985266" sldId="294"/>
            <ac:spMk id="41" creationId="{FD44345D-9B5A-0327-1A7C-4F5EFAD0C59E}"/>
          </ac:spMkLst>
        </pc:spChg>
        <pc:spChg chg="del">
          <ac:chgData name="Dhaniya Raj" userId="S::dhaniya.raj@dcubeai.com::cef23f73-910f-4177-a40a-17e08eb3f28b" providerId="AD" clId="Web-{06BFC3B1-451D-899F-50FA-94433C003221}" dt="2026-06-01T18:50:02.028" v="1105"/>
          <ac:spMkLst>
            <pc:docMk/>
            <pc:sldMk cId="1217985266" sldId="294"/>
            <ac:spMk id="42" creationId="{F2798FE1-0CF4-960C-862B-80775424FFE9}"/>
          </ac:spMkLst>
        </pc:spChg>
        <pc:spChg chg="del">
          <ac:chgData name="Dhaniya Raj" userId="S::dhaniya.raj@dcubeai.com::cef23f73-910f-4177-a40a-17e08eb3f28b" providerId="AD" clId="Web-{06BFC3B1-451D-899F-50FA-94433C003221}" dt="2026-06-01T18:50:02.028" v="1098"/>
          <ac:spMkLst>
            <pc:docMk/>
            <pc:sldMk cId="1217985266" sldId="294"/>
            <ac:spMk id="43" creationId="{696C91F5-6C29-2DA2-4734-51E48B49CBB5}"/>
          </ac:spMkLst>
        </pc:spChg>
        <pc:spChg chg="del">
          <ac:chgData name="Dhaniya Raj" userId="S::dhaniya.raj@dcubeai.com::cef23f73-910f-4177-a40a-17e08eb3f28b" providerId="AD" clId="Web-{06BFC3B1-451D-899F-50FA-94433C003221}" dt="2026-06-01T18:50:02.028" v="1097"/>
          <ac:spMkLst>
            <pc:docMk/>
            <pc:sldMk cId="1217985266" sldId="294"/>
            <ac:spMk id="45" creationId="{665C1BED-DD64-3192-430F-71EC00D48365}"/>
          </ac:spMkLst>
        </pc:spChg>
        <pc:spChg chg="del">
          <ac:chgData name="Dhaniya Raj" userId="S::dhaniya.raj@dcubeai.com::cef23f73-910f-4177-a40a-17e08eb3f28b" providerId="AD" clId="Web-{06BFC3B1-451D-899F-50FA-94433C003221}" dt="2026-06-01T18:50:02.028" v="1096"/>
          <ac:spMkLst>
            <pc:docMk/>
            <pc:sldMk cId="1217985266" sldId="294"/>
            <ac:spMk id="47" creationId="{6ADFC65A-62A6-AD81-DCE2-F49FCC2AE21C}"/>
          </ac:spMkLst>
        </pc:spChg>
        <pc:spChg chg="del">
          <ac:chgData name="Dhaniya Raj" userId="S::dhaniya.raj@dcubeai.com::cef23f73-910f-4177-a40a-17e08eb3f28b" providerId="AD" clId="Web-{06BFC3B1-451D-899F-50FA-94433C003221}" dt="2026-06-01T18:50:02.028" v="1095"/>
          <ac:spMkLst>
            <pc:docMk/>
            <pc:sldMk cId="1217985266" sldId="294"/>
            <ac:spMk id="49" creationId="{9E04E5E5-97F9-42B1-490D-F4741011CC62}"/>
          </ac:spMkLst>
        </pc:spChg>
        <pc:spChg chg="del">
          <ac:chgData name="Dhaniya Raj" userId="S::dhaniya.raj@dcubeai.com::cef23f73-910f-4177-a40a-17e08eb3f28b" providerId="AD" clId="Web-{06BFC3B1-451D-899F-50FA-94433C003221}" dt="2026-06-01T18:50:02.028" v="1094"/>
          <ac:spMkLst>
            <pc:docMk/>
            <pc:sldMk cId="1217985266" sldId="294"/>
            <ac:spMk id="52" creationId="{C21372FF-18FC-0154-2E94-C64B2D9BD5ED}"/>
          </ac:spMkLst>
        </pc:spChg>
        <pc:spChg chg="del">
          <ac:chgData name="Dhaniya Raj" userId="S::dhaniya.raj@dcubeai.com::cef23f73-910f-4177-a40a-17e08eb3f28b" providerId="AD" clId="Web-{06BFC3B1-451D-899F-50FA-94433C003221}" dt="2026-06-01T18:50:02.028" v="1093"/>
          <ac:spMkLst>
            <pc:docMk/>
            <pc:sldMk cId="1217985266" sldId="294"/>
            <ac:spMk id="54" creationId="{89D0DAC3-3A5D-6F8D-C65B-13548F962DAC}"/>
          </ac:spMkLst>
        </pc:spChg>
        <pc:spChg chg="del">
          <ac:chgData name="Dhaniya Raj" userId="S::dhaniya.raj@dcubeai.com::cef23f73-910f-4177-a40a-17e08eb3f28b" providerId="AD" clId="Web-{06BFC3B1-451D-899F-50FA-94433C003221}" dt="2026-06-01T18:50:02.012" v="1076"/>
          <ac:spMkLst>
            <pc:docMk/>
            <pc:sldMk cId="1217985266" sldId="294"/>
            <ac:spMk id="59" creationId="{4B85E93A-2978-42A3-9A16-2845D69D8536}"/>
          </ac:spMkLst>
        </pc:spChg>
        <pc:spChg chg="del">
          <ac:chgData name="Dhaniya Raj" userId="S::dhaniya.raj@dcubeai.com::cef23f73-910f-4177-a40a-17e08eb3f28b" providerId="AD" clId="Web-{06BFC3B1-451D-899F-50FA-94433C003221}" dt="2026-06-01T18:50:02.028" v="1106"/>
          <ac:spMkLst>
            <pc:docMk/>
            <pc:sldMk cId="1217985266" sldId="294"/>
            <ac:spMk id="60" creationId="{B29E5770-771B-6A39-7CE9-54EF738DFC26}"/>
          </ac:spMkLst>
        </pc:spChg>
        <pc:spChg chg="del">
          <ac:chgData name="Dhaniya Raj" userId="S::dhaniya.raj@dcubeai.com::cef23f73-910f-4177-a40a-17e08eb3f28b" providerId="AD" clId="Web-{06BFC3B1-451D-899F-50FA-94433C003221}" dt="2026-06-01T18:50:02.028" v="1107"/>
          <ac:spMkLst>
            <pc:docMk/>
            <pc:sldMk cId="1217985266" sldId="294"/>
            <ac:spMk id="61" creationId="{82CDD2F4-8504-16C6-AC63-9C8DC217F5E0}"/>
          </ac:spMkLst>
        </pc:spChg>
        <pc:spChg chg="del">
          <ac:chgData name="Dhaniya Raj" userId="S::dhaniya.raj@dcubeai.com::cef23f73-910f-4177-a40a-17e08eb3f28b" providerId="AD" clId="Web-{06BFC3B1-451D-899F-50FA-94433C003221}" dt="2026-06-01T18:50:02.028" v="1108"/>
          <ac:spMkLst>
            <pc:docMk/>
            <pc:sldMk cId="1217985266" sldId="294"/>
            <ac:spMk id="62" creationId="{003BB30F-E238-AB0C-A22E-281C81732B74}"/>
          </ac:spMkLst>
        </pc:spChg>
        <pc:spChg chg="del">
          <ac:chgData name="Dhaniya Raj" userId="S::dhaniya.raj@dcubeai.com::cef23f73-910f-4177-a40a-17e08eb3f28b" providerId="AD" clId="Web-{06BFC3B1-451D-899F-50FA-94433C003221}" dt="2026-06-01T18:50:02.028" v="1109"/>
          <ac:spMkLst>
            <pc:docMk/>
            <pc:sldMk cId="1217985266" sldId="294"/>
            <ac:spMk id="63" creationId="{3DF78C32-62D3-A65E-E7E4-7F3D297C42EF}"/>
          </ac:spMkLst>
        </pc:spChg>
        <pc:spChg chg="del">
          <ac:chgData name="Dhaniya Raj" userId="S::dhaniya.raj@dcubeai.com::cef23f73-910f-4177-a40a-17e08eb3f28b" providerId="AD" clId="Web-{06BFC3B1-451D-899F-50FA-94433C003221}" dt="2026-06-01T18:50:02.028" v="1110"/>
          <ac:spMkLst>
            <pc:docMk/>
            <pc:sldMk cId="1217985266" sldId="294"/>
            <ac:spMk id="64" creationId="{588A4F0E-21B9-55F9-BA74-A39980323612}"/>
          </ac:spMkLst>
        </pc:spChg>
        <pc:picChg chg="del">
          <ac:chgData name="Dhaniya Raj" userId="S::dhaniya.raj@dcubeai.com::cef23f73-910f-4177-a40a-17e08eb3f28b" providerId="AD" clId="Web-{06BFC3B1-451D-899F-50FA-94433C003221}" dt="2026-06-01T18:50:02.028" v="1092"/>
          <ac:picMkLst>
            <pc:docMk/>
            <pc:sldMk cId="1217985266" sldId="294"/>
            <ac:picMk id="14" creationId="{7ED4F753-E7C0-CADC-30E2-3C65C393B354}"/>
          </ac:picMkLst>
        </pc:picChg>
        <pc:picChg chg="del">
          <ac:chgData name="Dhaniya Raj" userId="S::dhaniya.raj@dcubeai.com::cef23f73-910f-4177-a40a-17e08eb3f28b" providerId="AD" clId="Web-{06BFC3B1-451D-899F-50FA-94433C003221}" dt="2026-06-01T18:50:02.028" v="1091"/>
          <ac:picMkLst>
            <pc:docMk/>
            <pc:sldMk cId="1217985266" sldId="294"/>
            <ac:picMk id="16" creationId="{CD3142EF-A37C-71C1-07E8-AB8DB73B786A}"/>
          </ac:picMkLst>
        </pc:picChg>
        <pc:picChg chg="del">
          <ac:chgData name="Dhaniya Raj" userId="S::dhaniya.raj@dcubeai.com::cef23f73-910f-4177-a40a-17e08eb3f28b" providerId="AD" clId="Web-{06BFC3B1-451D-899F-50FA-94433C003221}" dt="2026-06-01T18:50:02.028" v="1090"/>
          <ac:picMkLst>
            <pc:docMk/>
            <pc:sldMk cId="1217985266" sldId="294"/>
            <ac:picMk id="18" creationId="{A378BD86-1EDE-3EE7-6A1D-272BD51A86E5}"/>
          </ac:picMkLst>
        </pc:picChg>
        <pc:picChg chg="del">
          <ac:chgData name="Dhaniya Raj" userId="S::dhaniya.raj@dcubeai.com::cef23f73-910f-4177-a40a-17e08eb3f28b" providerId="AD" clId="Web-{06BFC3B1-451D-899F-50FA-94433C003221}" dt="2026-06-01T18:50:02.028" v="1089"/>
          <ac:picMkLst>
            <pc:docMk/>
            <pc:sldMk cId="1217985266" sldId="294"/>
            <ac:picMk id="20" creationId="{E9427260-33B5-EA97-8BE3-09F25C6DDC0A}"/>
          </ac:picMkLst>
        </pc:picChg>
        <pc:picChg chg="del">
          <ac:chgData name="Dhaniya Raj" userId="S::dhaniya.raj@dcubeai.com::cef23f73-910f-4177-a40a-17e08eb3f28b" providerId="AD" clId="Web-{06BFC3B1-451D-899F-50FA-94433C003221}" dt="2026-06-01T18:50:02.012" v="1083"/>
          <ac:picMkLst>
            <pc:docMk/>
            <pc:sldMk cId="1217985266" sldId="294"/>
            <ac:picMk id="44" creationId="{D652E7E9-1FD6-2751-7689-2F231701C3A9}"/>
          </ac:picMkLst>
        </pc:picChg>
        <pc:picChg chg="del">
          <ac:chgData name="Dhaniya Raj" userId="S::dhaniya.raj@dcubeai.com::cef23f73-910f-4177-a40a-17e08eb3f28b" providerId="AD" clId="Web-{06BFC3B1-451D-899F-50FA-94433C003221}" dt="2026-06-01T18:50:02.012" v="1071"/>
          <ac:picMkLst>
            <pc:docMk/>
            <pc:sldMk cId="1217985266" sldId="294"/>
            <ac:picMk id="73" creationId="{ED7FB0D9-DBC4-C27E-F8B9-CEE0D726457F}"/>
          </ac:picMkLst>
        </pc:picChg>
        <pc:picChg chg="del">
          <ac:chgData name="Dhaniya Raj" userId="S::dhaniya.raj@dcubeai.com::cef23f73-910f-4177-a40a-17e08eb3f28b" providerId="AD" clId="Web-{06BFC3B1-451D-899F-50FA-94433C003221}" dt="2026-06-01T18:50:02.012" v="1070"/>
          <ac:picMkLst>
            <pc:docMk/>
            <pc:sldMk cId="1217985266" sldId="294"/>
            <ac:picMk id="77" creationId="{FC10323C-90AE-C67B-57F5-5F5AAA51EF77}"/>
          </ac:picMkLst>
        </pc:picChg>
        <pc:picChg chg="del">
          <ac:chgData name="Dhaniya Raj" userId="S::dhaniya.raj@dcubeai.com::cef23f73-910f-4177-a40a-17e08eb3f28b" providerId="AD" clId="Web-{06BFC3B1-451D-899F-50FA-94433C003221}" dt="2026-06-01T18:50:02.012" v="1069"/>
          <ac:picMkLst>
            <pc:docMk/>
            <pc:sldMk cId="1217985266" sldId="294"/>
            <ac:picMk id="79" creationId="{19066C00-CC41-A126-C609-C62BDB2B6FF5}"/>
          </ac:picMkLst>
        </pc:picChg>
        <pc:picChg chg="del">
          <ac:chgData name="Dhaniya Raj" userId="S::dhaniya.raj@dcubeai.com::cef23f73-910f-4177-a40a-17e08eb3f28b" providerId="AD" clId="Web-{06BFC3B1-451D-899F-50FA-94433C003221}" dt="2026-06-01T18:50:02.012" v="1068"/>
          <ac:picMkLst>
            <pc:docMk/>
            <pc:sldMk cId="1217985266" sldId="294"/>
            <ac:picMk id="81" creationId="{9BD3D553-223F-A393-A454-5BD27A999547}"/>
          </ac:picMkLst>
        </pc:picChg>
        <pc:cxnChg chg="del">
          <ac:chgData name="Dhaniya Raj" userId="S::dhaniya.raj@dcubeai.com::cef23f73-910f-4177-a40a-17e08eb3f28b" providerId="AD" clId="Web-{06BFC3B1-451D-899F-50FA-94433C003221}" dt="2026-06-01T18:50:02.012" v="1082"/>
          <ac:cxnSpMkLst>
            <pc:docMk/>
            <pc:sldMk cId="1217985266" sldId="294"/>
            <ac:cxnSpMk id="46" creationId="{AD03A33D-74C0-F1FD-D476-763163748357}"/>
          </ac:cxnSpMkLst>
        </pc:cxnChg>
        <pc:cxnChg chg="del">
          <ac:chgData name="Dhaniya Raj" userId="S::dhaniya.raj@dcubeai.com::cef23f73-910f-4177-a40a-17e08eb3f28b" providerId="AD" clId="Web-{06BFC3B1-451D-899F-50FA-94433C003221}" dt="2026-06-01T18:50:02.012" v="1081"/>
          <ac:cxnSpMkLst>
            <pc:docMk/>
            <pc:sldMk cId="1217985266" sldId="294"/>
            <ac:cxnSpMk id="48" creationId="{6A8BF4CF-1729-8204-FFF7-BBB12D34FE45}"/>
          </ac:cxnSpMkLst>
        </pc:cxnChg>
        <pc:cxnChg chg="del">
          <ac:chgData name="Dhaniya Raj" userId="S::dhaniya.raj@dcubeai.com::cef23f73-910f-4177-a40a-17e08eb3f28b" providerId="AD" clId="Web-{06BFC3B1-451D-899F-50FA-94433C003221}" dt="2026-06-01T18:50:02.012" v="1080"/>
          <ac:cxnSpMkLst>
            <pc:docMk/>
            <pc:sldMk cId="1217985266" sldId="294"/>
            <ac:cxnSpMk id="50" creationId="{2865C4E6-9700-DF6F-933A-75E533C0E59F}"/>
          </ac:cxnSpMkLst>
        </pc:cxnChg>
        <pc:cxnChg chg="del">
          <ac:chgData name="Dhaniya Raj" userId="S::dhaniya.raj@dcubeai.com::cef23f73-910f-4177-a40a-17e08eb3f28b" providerId="AD" clId="Web-{06BFC3B1-451D-899F-50FA-94433C003221}" dt="2026-06-01T18:50:02.012" v="1079"/>
          <ac:cxnSpMkLst>
            <pc:docMk/>
            <pc:sldMk cId="1217985266" sldId="294"/>
            <ac:cxnSpMk id="51" creationId="{4A96EE37-77B2-CE7A-12FD-EBB6A06011A2}"/>
          </ac:cxnSpMkLst>
        </pc:cxnChg>
        <pc:cxnChg chg="del">
          <ac:chgData name="Dhaniya Raj" userId="S::dhaniya.raj@dcubeai.com::cef23f73-910f-4177-a40a-17e08eb3f28b" providerId="AD" clId="Web-{06BFC3B1-451D-899F-50FA-94433C003221}" dt="2026-06-01T18:50:02.012" v="1078"/>
          <ac:cxnSpMkLst>
            <pc:docMk/>
            <pc:sldMk cId="1217985266" sldId="294"/>
            <ac:cxnSpMk id="53" creationId="{B7DD7EC7-24EA-653E-2AF3-883CEA36D327}"/>
          </ac:cxnSpMkLst>
        </pc:cxnChg>
        <pc:cxnChg chg="del">
          <ac:chgData name="Dhaniya Raj" userId="S::dhaniya.raj@dcubeai.com::cef23f73-910f-4177-a40a-17e08eb3f28b" providerId="AD" clId="Web-{06BFC3B1-451D-899F-50FA-94433C003221}" dt="2026-06-01T18:50:02.012" v="1077"/>
          <ac:cxnSpMkLst>
            <pc:docMk/>
            <pc:sldMk cId="1217985266" sldId="294"/>
            <ac:cxnSpMk id="55" creationId="{D235A47F-A312-457D-77E3-B1010C66C00E}"/>
          </ac:cxnSpMkLst>
        </pc:cxnChg>
        <pc:cxnChg chg="del">
          <ac:chgData name="Dhaniya Raj" userId="S::dhaniya.raj@dcubeai.com::cef23f73-910f-4177-a40a-17e08eb3f28b" providerId="AD" clId="Web-{06BFC3B1-451D-899F-50FA-94433C003221}" dt="2026-06-01T18:50:02.012" v="1075"/>
          <ac:cxnSpMkLst>
            <pc:docMk/>
            <pc:sldMk cId="1217985266" sldId="294"/>
            <ac:cxnSpMk id="65" creationId="{1FA86C1E-D993-90C8-9730-BE6E300EB143}"/>
          </ac:cxnSpMkLst>
        </pc:cxnChg>
        <pc:cxnChg chg="del">
          <ac:chgData name="Dhaniya Raj" userId="S::dhaniya.raj@dcubeai.com::cef23f73-910f-4177-a40a-17e08eb3f28b" providerId="AD" clId="Web-{06BFC3B1-451D-899F-50FA-94433C003221}" dt="2026-06-01T18:50:02.012" v="1074"/>
          <ac:cxnSpMkLst>
            <pc:docMk/>
            <pc:sldMk cId="1217985266" sldId="294"/>
            <ac:cxnSpMk id="66" creationId="{971D556D-20AA-C2D5-2FD7-D1FFBEB878EF}"/>
          </ac:cxnSpMkLst>
        </pc:cxnChg>
        <pc:cxnChg chg="del">
          <ac:chgData name="Dhaniya Raj" userId="S::dhaniya.raj@dcubeai.com::cef23f73-910f-4177-a40a-17e08eb3f28b" providerId="AD" clId="Web-{06BFC3B1-451D-899F-50FA-94433C003221}" dt="2026-06-01T18:50:02.012" v="1073"/>
          <ac:cxnSpMkLst>
            <pc:docMk/>
            <pc:sldMk cId="1217985266" sldId="294"/>
            <ac:cxnSpMk id="67" creationId="{D7D769FF-6730-BCF0-FA10-E0CB7FCB06FE}"/>
          </ac:cxnSpMkLst>
        </pc:cxnChg>
        <pc:cxnChg chg="del">
          <ac:chgData name="Dhaniya Raj" userId="S::dhaniya.raj@dcubeai.com::cef23f73-910f-4177-a40a-17e08eb3f28b" providerId="AD" clId="Web-{06BFC3B1-451D-899F-50FA-94433C003221}" dt="2026-06-01T18:50:02.012" v="1072"/>
          <ac:cxnSpMkLst>
            <pc:docMk/>
            <pc:sldMk cId="1217985266" sldId="294"/>
            <ac:cxnSpMk id="68" creationId="{31671F55-C178-E656-72E4-D9A8B797E0F7}"/>
          </ac:cxnSpMkLst>
        </pc:cxnChg>
      </pc:sldChg>
    </pc:docChg>
  </pc:docChgLst>
  <pc:docChgLst>
    <pc:chgData name="Dhaniya Raj" userId="S::dhaniya.raj@dcubeai.com::cef23f73-910f-4177-a40a-17e08eb3f28b" providerId="AD" clId="Web-{0A6D3E6C-D246-DFAB-F3F5-956A6B18398C}"/>
    <pc:docChg chg="addSld modSld modMainMaster">
      <pc:chgData name="Dhaniya Raj" userId="S::dhaniya.raj@dcubeai.com::cef23f73-910f-4177-a40a-17e08eb3f28b" providerId="AD" clId="Web-{0A6D3E6C-D246-DFAB-F3F5-956A6B18398C}" dt="2026-06-01T08:49:01.261" v="637"/>
      <pc:docMkLst>
        <pc:docMk/>
      </pc:docMkLst>
      <pc:sldChg chg="addSp delSp modSp mod">
        <pc:chgData name="Dhaniya Raj" userId="S::dhaniya.raj@dcubeai.com::cef23f73-910f-4177-a40a-17e08eb3f28b" providerId="AD" clId="Web-{0A6D3E6C-D246-DFAB-F3F5-956A6B18398C}" dt="2026-06-01T08:29:33.737" v="375"/>
        <pc:sldMkLst>
          <pc:docMk/>
          <pc:sldMk cId="109857222" sldId="256"/>
        </pc:sldMkLst>
        <pc:spChg chg="del">
          <ac:chgData name="Dhaniya Raj" userId="S::dhaniya.raj@dcubeai.com::cef23f73-910f-4177-a40a-17e08eb3f28b" providerId="AD" clId="Web-{0A6D3E6C-D246-DFAB-F3F5-956A6B18398C}" dt="2026-06-01T07:08:13.831" v="5"/>
          <ac:spMkLst>
            <pc:docMk/>
            <pc:sldMk cId="109857222" sldId="256"/>
            <ac:spMk id="2" creationId="{00000000-0000-0000-0000-000000000000}"/>
          </ac:spMkLst>
        </pc:spChg>
        <pc:spChg chg="del">
          <ac:chgData name="Dhaniya Raj" userId="S::dhaniya.raj@dcubeai.com::cef23f73-910f-4177-a40a-17e08eb3f28b" providerId="AD" clId="Web-{0A6D3E6C-D246-DFAB-F3F5-956A6B18398C}" dt="2026-06-01T07:08:13.831" v="4"/>
          <ac:spMkLst>
            <pc:docMk/>
            <pc:sldMk cId="109857222" sldId="256"/>
            <ac:spMk id="3" creationId="{00000000-0000-0000-0000-000000000000}"/>
          </ac:spMkLst>
        </pc:spChg>
        <pc:spChg chg="add">
          <ac:chgData name="Dhaniya Raj" userId="S::dhaniya.raj@dcubeai.com::cef23f73-910f-4177-a40a-17e08eb3f28b" providerId="AD" clId="Web-{0A6D3E6C-D246-DFAB-F3F5-956A6B18398C}" dt="2026-06-01T07:08:38.550" v="6"/>
          <ac:spMkLst>
            <pc:docMk/>
            <pc:sldMk cId="109857222" sldId="256"/>
            <ac:spMk id="4" creationId="{6FA4FFE7-8EC2-AF65-34A8-3E529C7DF4D5}"/>
          </ac:spMkLst>
        </pc:spChg>
        <pc:spChg chg="add">
          <ac:chgData name="Dhaniya Raj" userId="S::dhaniya.raj@dcubeai.com::cef23f73-910f-4177-a40a-17e08eb3f28b" providerId="AD" clId="Web-{0A6D3E6C-D246-DFAB-F3F5-956A6B18398C}" dt="2026-06-01T07:08:38.550" v="6"/>
          <ac:spMkLst>
            <pc:docMk/>
            <pc:sldMk cId="109857222" sldId="256"/>
            <ac:spMk id="5" creationId="{E08A3E40-A310-AE5B-3080-5735F81A2D40}"/>
          </ac:spMkLst>
        </pc:spChg>
        <pc:spChg chg="add">
          <ac:chgData name="Dhaniya Raj" userId="S::dhaniya.raj@dcubeai.com::cef23f73-910f-4177-a40a-17e08eb3f28b" providerId="AD" clId="Web-{0A6D3E6C-D246-DFAB-F3F5-956A6B18398C}" dt="2026-06-01T07:08:38.550" v="6"/>
          <ac:spMkLst>
            <pc:docMk/>
            <pc:sldMk cId="109857222" sldId="256"/>
            <ac:spMk id="6" creationId="{987678DB-E705-7D4C-AF75-14EDCBDCD72B}"/>
          </ac:spMkLst>
        </pc:spChg>
        <pc:spChg chg="add">
          <ac:chgData name="Dhaniya Raj" userId="S::dhaniya.raj@dcubeai.com::cef23f73-910f-4177-a40a-17e08eb3f28b" providerId="AD" clId="Web-{0A6D3E6C-D246-DFAB-F3F5-956A6B18398C}" dt="2026-06-01T07:08:38.550" v="6"/>
          <ac:spMkLst>
            <pc:docMk/>
            <pc:sldMk cId="109857222" sldId="256"/>
            <ac:spMk id="11" creationId="{6AF24F30-891B-9635-481F-189CAE203309}"/>
          </ac:spMkLst>
        </pc:spChg>
        <pc:spChg chg="add">
          <ac:chgData name="Dhaniya Raj" userId="S::dhaniya.raj@dcubeai.com::cef23f73-910f-4177-a40a-17e08eb3f28b" providerId="AD" clId="Web-{0A6D3E6C-D246-DFAB-F3F5-956A6B18398C}" dt="2026-06-01T07:08:38.550" v="6"/>
          <ac:spMkLst>
            <pc:docMk/>
            <pc:sldMk cId="109857222" sldId="256"/>
            <ac:spMk id="12" creationId="{5E96A35D-99D2-EACD-757B-ED0F56EABE40}"/>
          </ac:spMkLst>
        </pc:spChg>
        <pc:spChg chg="add">
          <ac:chgData name="Dhaniya Raj" userId="S::dhaniya.raj@dcubeai.com::cef23f73-910f-4177-a40a-17e08eb3f28b" providerId="AD" clId="Web-{0A6D3E6C-D246-DFAB-F3F5-956A6B18398C}" dt="2026-06-01T07:08:38.550" v="6"/>
          <ac:spMkLst>
            <pc:docMk/>
            <pc:sldMk cId="109857222" sldId="256"/>
            <ac:spMk id="13" creationId="{5B33D985-18EF-C3F9-2C13-CD22AB1B56FA}"/>
          </ac:spMkLst>
        </pc:spChg>
        <pc:spChg chg="add">
          <ac:chgData name="Dhaniya Raj" userId="S::dhaniya.raj@dcubeai.com::cef23f73-910f-4177-a40a-17e08eb3f28b" providerId="AD" clId="Web-{0A6D3E6C-D246-DFAB-F3F5-956A6B18398C}" dt="2026-06-01T07:08:38.550" v="6"/>
          <ac:spMkLst>
            <pc:docMk/>
            <pc:sldMk cId="109857222" sldId="256"/>
            <ac:spMk id="15" creationId="{CCA99275-540F-31A0-D0F7-DB238005821A}"/>
          </ac:spMkLst>
        </pc:spChg>
        <pc:spChg chg="add">
          <ac:chgData name="Dhaniya Raj" userId="S::dhaniya.raj@dcubeai.com::cef23f73-910f-4177-a40a-17e08eb3f28b" providerId="AD" clId="Web-{0A6D3E6C-D246-DFAB-F3F5-956A6B18398C}" dt="2026-06-01T07:28:39.126" v="155"/>
          <ac:spMkLst>
            <pc:docMk/>
            <pc:sldMk cId="109857222" sldId="256"/>
            <ac:spMk id="16" creationId="{2E8580EA-B22E-850A-D5B2-BE07031EB91A}"/>
          </ac:spMkLst>
        </pc:spChg>
        <pc:spChg chg="add">
          <ac:chgData name="Dhaniya Raj" userId="S::dhaniya.raj@dcubeai.com::cef23f73-910f-4177-a40a-17e08eb3f28b" providerId="AD" clId="Web-{0A6D3E6C-D246-DFAB-F3F5-956A6B18398C}" dt="2026-06-01T07:28:39.126" v="155"/>
          <ac:spMkLst>
            <pc:docMk/>
            <pc:sldMk cId="109857222" sldId="256"/>
            <ac:spMk id="17" creationId="{9F6B66C8-D9D8-4471-381D-7576D3E4EBAB}"/>
          </ac:spMkLst>
        </pc:spChg>
        <pc:spChg chg="add">
          <ac:chgData name="Dhaniya Raj" userId="S::dhaniya.raj@dcubeai.com::cef23f73-910f-4177-a40a-17e08eb3f28b" providerId="AD" clId="Web-{0A6D3E6C-D246-DFAB-F3F5-956A6B18398C}" dt="2026-06-01T07:28:39.126" v="155"/>
          <ac:spMkLst>
            <pc:docMk/>
            <pc:sldMk cId="109857222" sldId="256"/>
            <ac:spMk id="18" creationId="{195F486D-27BB-D39E-69B7-9DEA4BB6ACDD}"/>
          </ac:spMkLst>
        </pc:spChg>
        <pc:spChg chg="add">
          <ac:chgData name="Dhaniya Raj" userId="S::dhaniya.raj@dcubeai.com::cef23f73-910f-4177-a40a-17e08eb3f28b" providerId="AD" clId="Web-{0A6D3E6C-D246-DFAB-F3F5-956A6B18398C}" dt="2026-06-01T07:28:39.126" v="155"/>
          <ac:spMkLst>
            <pc:docMk/>
            <pc:sldMk cId="109857222" sldId="256"/>
            <ac:spMk id="19" creationId="{C1AFDA6E-A891-36DE-495E-E6FD397C66D3}"/>
          </ac:spMkLst>
        </pc:spChg>
        <pc:spChg chg="add">
          <ac:chgData name="Dhaniya Raj" userId="S::dhaniya.raj@dcubeai.com::cef23f73-910f-4177-a40a-17e08eb3f28b" providerId="AD" clId="Web-{0A6D3E6C-D246-DFAB-F3F5-956A6B18398C}" dt="2026-06-01T07:28:39.126" v="155"/>
          <ac:spMkLst>
            <pc:docMk/>
            <pc:sldMk cId="109857222" sldId="256"/>
            <ac:spMk id="20" creationId="{1EDC881B-959B-6298-FD6F-8F92A14B94AA}"/>
          </ac:spMkLst>
        </pc:spChg>
        <pc:spChg chg="add mod">
          <ac:chgData name="Dhaniya Raj" userId="S::dhaniya.raj@dcubeai.com::cef23f73-910f-4177-a40a-17e08eb3f28b" providerId="AD" clId="Web-{0A6D3E6C-D246-DFAB-F3F5-956A6B18398C}" dt="2026-06-01T07:29:11.705" v="166" actId="20577"/>
          <ac:spMkLst>
            <pc:docMk/>
            <pc:sldMk cId="109857222" sldId="256"/>
            <ac:spMk id="21" creationId="{4F53B3CE-D1FF-1E69-8E58-5E5AB04CEDE6}"/>
          </ac:spMkLst>
        </pc:spChg>
        <pc:spChg chg="add">
          <ac:chgData name="Dhaniya Raj" userId="S::dhaniya.raj@dcubeai.com::cef23f73-910f-4177-a40a-17e08eb3f28b" providerId="AD" clId="Web-{0A6D3E6C-D246-DFAB-F3F5-956A6B18398C}" dt="2026-06-01T07:28:39.126" v="155"/>
          <ac:spMkLst>
            <pc:docMk/>
            <pc:sldMk cId="109857222" sldId="256"/>
            <ac:spMk id="22" creationId="{049EB6EE-0C7E-2D30-61B8-A355BFC56707}"/>
          </ac:spMkLst>
        </pc:spChg>
        <pc:spChg chg="add">
          <ac:chgData name="Dhaniya Raj" userId="S::dhaniya.raj@dcubeai.com::cef23f73-910f-4177-a40a-17e08eb3f28b" providerId="AD" clId="Web-{0A6D3E6C-D246-DFAB-F3F5-956A6B18398C}" dt="2026-06-01T07:28:39.126" v="155"/>
          <ac:spMkLst>
            <pc:docMk/>
            <pc:sldMk cId="109857222" sldId="256"/>
            <ac:spMk id="23" creationId="{035D95E5-DB99-CC00-ADAB-C46DA58516FE}"/>
          </ac:spMkLst>
        </pc:spChg>
        <pc:spChg chg="add mod">
          <ac:chgData name="Dhaniya Raj" userId="S::dhaniya.raj@dcubeai.com::cef23f73-910f-4177-a40a-17e08eb3f28b" providerId="AD" clId="Web-{0A6D3E6C-D246-DFAB-F3F5-956A6B18398C}" dt="2026-06-01T07:31:36.019" v="184" actId="1076"/>
          <ac:spMkLst>
            <pc:docMk/>
            <pc:sldMk cId="109857222" sldId="256"/>
            <ac:spMk id="28" creationId="{A1FE27F1-D0D6-4DFE-6B3B-5F9D828A21D3}"/>
          </ac:spMkLst>
        </pc:spChg>
        <pc:spChg chg="add">
          <ac:chgData name="Dhaniya Raj" userId="S::dhaniya.raj@dcubeai.com::cef23f73-910f-4177-a40a-17e08eb3f28b" providerId="AD" clId="Web-{0A6D3E6C-D246-DFAB-F3F5-956A6B18398C}" dt="2026-06-01T07:28:39.126" v="155"/>
          <ac:spMkLst>
            <pc:docMk/>
            <pc:sldMk cId="109857222" sldId="256"/>
            <ac:spMk id="29" creationId="{B72CAD0B-896A-3BAB-52AD-62C173ECB9E1}"/>
          </ac:spMkLst>
        </pc:spChg>
        <pc:picChg chg="add">
          <ac:chgData name="Dhaniya Raj" userId="S::dhaniya.raj@dcubeai.com::cef23f73-910f-4177-a40a-17e08eb3f28b" providerId="AD" clId="Web-{0A6D3E6C-D246-DFAB-F3F5-956A6B18398C}" dt="2026-06-01T07:08:38.550" v="6"/>
          <ac:picMkLst>
            <pc:docMk/>
            <pc:sldMk cId="109857222" sldId="256"/>
            <ac:picMk id="7" creationId="{F7BA5F73-44AF-B11D-7BE6-54CCE7A835E7}"/>
          </ac:picMkLst>
        </pc:picChg>
        <pc:picChg chg="add">
          <ac:chgData name="Dhaniya Raj" userId="S::dhaniya.raj@dcubeai.com::cef23f73-910f-4177-a40a-17e08eb3f28b" providerId="AD" clId="Web-{0A6D3E6C-D246-DFAB-F3F5-956A6B18398C}" dt="2026-06-01T07:08:38.550" v="6"/>
          <ac:picMkLst>
            <pc:docMk/>
            <pc:sldMk cId="109857222" sldId="256"/>
            <ac:picMk id="9" creationId="{DDF2D757-6798-B0B5-624A-F0D6C4A751EA}"/>
          </ac:picMkLst>
        </pc:picChg>
        <pc:picChg chg="add">
          <ac:chgData name="Dhaniya Raj" userId="S::dhaniya.raj@dcubeai.com::cef23f73-910f-4177-a40a-17e08eb3f28b" providerId="AD" clId="Web-{0A6D3E6C-D246-DFAB-F3F5-956A6B18398C}" dt="2026-06-01T07:08:38.550" v="6"/>
          <ac:picMkLst>
            <pc:docMk/>
            <pc:sldMk cId="109857222" sldId="256"/>
            <ac:picMk id="10" creationId="{C5CC4567-B2D7-C248-E66A-D36E7CBC26C7}"/>
          </ac:picMkLst>
        </pc:picChg>
      </pc:sldChg>
      <pc:sldChg chg="delSp add mod">
        <pc:chgData name="Dhaniya Raj" userId="S::dhaniya.raj@dcubeai.com::cef23f73-910f-4177-a40a-17e08eb3f28b" providerId="AD" clId="Web-{0A6D3E6C-D246-DFAB-F3F5-956A6B18398C}" dt="2026-06-01T08:29:33.737" v="375"/>
        <pc:sldMkLst>
          <pc:docMk/>
          <pc:sldMk cId="756794970" sldId="257"/>
        </pc:sldMkLst>
        <pc:spChg chg="del">
          <ac:chgData name="Dhaniya Raj" userId="S::dhaniya.raj@dcubeai.com::cef23f73-910f-4177-a40a-17e08eb3f28b" providerId="AD" clId="Web-{0A6D3E6C-D246-DFAB-F3F5-956A6B18398C}" dt="2026-06-01T08:29:03.909" v="366"/>
          <ac:spMkLst>
            <pc:docMk/>
            <pc:sldMk cId="756794970" sldId="257"/>
            <ac:spMk id="9" creationId="{00000000-0000-0000-0000-000000000000}"/>
          </ac:spMkLst>
        </pc:spChg>
        <pc:spChg chg="del">
          <ac:chgData name="Dhaniya Raj" userId="S::dhaniya.raj@dcubeai.com::cef23f73-910f-4177-a40a-17e08eb3f28b" providerId="AD" clId="Web-{0A6D3E6C-D246-DFAB-F3F5-956A6B18398C}" dt="2026-06-01T08:29:03.909" v="364"/>
          <ac:spMkLst>
            <pc:docMk/>
            <pc:sldMk cId="756794970" sldId="257"/>
            <ac:spMk id="64" creationId="{9444EAFE-9D0D-2165-1BD3-B5751BA082E5}"/>
          </ac:spMkLst>
        </pc:spChg>
        <pc:spChg chg="del">
          <ac:chgData name="Dhaniya Raj" userId="S::dhaniya.raj@dcubeai.com::cef23f73-910f-4177-a40a-17e08eb3f28b" providerId="AD" clId="Web-{0A6D3E6C-D246-DFAB-F3F5-956A6B18398C}" dt="2026-06-01T08:29:03.909" v="363"/>
          <ac:spMkLst>
            <pc:docMk/>
            <pc:sldMk cId="756794970" sldId="257"/>
            <ac:spMk id="65" creationId="{CC664C32-6B1C-383D-2EF2-ED1D4D86D932}"/>
          </ac:spMkLst>
        </pc:spChg>
        <pc:spChg chg="del">
          <ac:chgData name="Dhaniya Raj" userId="S::dhaniya.raj@dcubeai.com::cef23f73-910f-4177-a40a-17e08eb3f28b" providerId="AD" clId="Web-{0A6D3E6C-D246-DFAB-F3F5-956A6B18398C}" dt="2026-06-01T08:29:03.909" v="361"/>
          <ac:spMkLst>
            <pc:docMk/>
            <pc:sldMk cId="756794970" sldId="257"/>
            <ac:spMk id="75" creationId="{129202A4-EB37-18F0-7A50-4ADCB9F3A141}"/>
          </ac:spMkLst>
        </pc:spChg>
        <pc:spChg chg="del">
          <ac:chgData name="Dhaniya Raj" userId="S::dhaniya.raj@dcubeai.com::cef23f73-910f-4177-a40a-17e08eb3f28b" providerId="AD" clId="Web-{0A6D3E6C-D246-DFAB-F3F5-956A6B18398C}" dt="2026-06-01T08:29:03.909" v="360"/>
          <ac:spMkLst>
            <pc:docMk/>
            <pc:sldMk cId="756794970" sldId="257"/>
            <ac:spMk id="77" creationId="{4954D090-1A5C-62D3-3D7E-38BEE96A830C}"/>
          </ac:spMkLst>
        </pc:spChg>
        <pc:spChg chg="del">
          <ac:chgData name="Dhaniya Raj" userId="S::dhaniya.raj@dcubeai.com::cef23f73-910f-4177-a40a-17e08eb3f28b" providerId="AD" clId="Web-{0A6D3E6C-D246-DFAB-F3F5-956A6B18398C}" dt="2026-06-01T08:29:03.909" v="358"/>
          <ac:spMkLst>
            <pc:docMk/>
            <pc:sldMk cId="756794970" sldId="257"/>
            <ac:spMk id="80" creationId="{A78CC3D1-BD25-182E-8D87-60BB268C0B93}"/>
          </ac:spMkLst>
        </pc:spChg>
        <pc:spChg chg="del">
          <ac:chgData name="Dhaniya Raj" userId="S::dhaniya.raj@dcubeai.com::cef23f73-910f-4177-a40a-17e08eb3f28b" providerId="AD" clId="Web-{0A6D3E6C-D246-DFAB-F3F5-956A6B18398C}" dt="2026-06-01T08:29:03.909" v="357"/>
          <ac:spMkLst>
            <pc:docMk/>
            <pc:sldMk cId="756794970" sldId="257"/>
            <ac:spMk id="81" creationId="{EE439713-5961-8572-7926-137973D574A6}"/>
          </ac:spMkLst>
        </pc:spChg>
        <pc:spChg chg="del">
          <ac:chgData name="Dhaniya Raj" userId="S::dhaniya.raj@dcubeai.com::cef23f73-910f-4177-a40a-17e08eb3f28b" providerId="AD" clId="Web-{0A6D3E6C-D246-DFAB-F3F5-956A6B18398C}" dt="2026-06-01T08:29:03.909" v="355"/>
          <ac:spMkLst>
            <pc:docMk/>
            <pc:sldMk cId="756794970" sldId="257"/>
            <ac:spMk id="84" creationId="{3F465EB2-DCD1-6F31-7F9F-713224747C15}"/>
          </ac:spMkLst>
        </pc:spChg>
        <pc:spChg chg="del">
          <ac:chgData name="Dhaniya Raj" userId="S::dhaniya.raj@dcubeai.com::cef23f73-910f-4177-a40a-17e08eb3f28b" providerId="AD" clId="Web-{0A6D3E6C-D246-DFAB-F3F5-956A6B18398C}" dt="2026-06-01T08:29:03.909" v="354"/>
          <ac:spMkLst>
            <pc:docMk/>
            <pc:sldMk cId="756794970" sldId="257"/>
            <ac:spMk id="85" creationId="{1C6858DF-A41D-F5CA-E88D-2EE427371BF9}"/>
          </ac:spMkLst>
        </pc:spChg>
        <pc:spChg chg="del">
          <ac:chgData name="Dhaniya Raj" userId="S::dhaniya.raj@dcubeai.com::cef23f73-910f-4177-a40a-17e08eb3f28b" providerId="AD" clId="Web-{0A6D3E6C-D246-DFAB-F3F5-956A6B18398C}" dt="2026-06-01T08:29:03.909" v="352"/>
          <ac:spMkLst>
            <pc:docMk/>
            <pc:sldMk cId="756794970" sldId="257"/>
            <ac:spMk id="88" creationId="{8919029B-75F5-2EDF-4B89-D342A976C39C}"/>
          </ac:spMkLst>
        </pc:spChg>
        <pc:spChg chg="del">
          <ac:chgData name="Dhaniya Raj" userId="S::dhaniya.raj@dcubeai.com::cef23f73-910f-4177-a40a-17e08eb3f28b" providerId="AD" clId="Web-{0A6D3E6C-D246-DFAB-F3F5-956A6B18398C}" dt="2026-06-01T08:29:03.909" v="351"/>
          <ac:spMkLst>
            <pc:docMk/>
            <pc:sldMk cId="756794970" sldId="257"/>
            <ac:spMk id="89" creationId="{E538026C-5E57-7EFB-7042-9BF4B05ED124}"/>
          </ac:spMkLst>
        </pc:spChg>
        <pc:spChg chg="del">
          <ac:chgData name="Dhaniya Raj" userId="S::dhaniya.raj@dcubeai.com::cef23f73-910f-4177-a40a-17e08eb3f28b" providerId="AD" clId="Web-{0A6D3E6C-D246-DFAB-F3F5-956A6B18398C}" dt="2026-06-01T08:29:03.909" v="349"/>
          <ac:spMkLst>
            <pc:docMk/>
            <pc:sldMk cId="756794970" sldId="257"/>
            <ac:spMk id="92" creationId="{8B6DB9FC-30BD-CD85-BFAE-6D71950C303D}"/>
          </ac:spMkLst>
        </pc:spChg>
        <pc:spChg chg="del">
          <ac:chgData name="Dhaniya Raj" userId="S::dhaniya.raj@dcubeai.com::cef23f73-910f-4177-a40a-17e08eb3f28b" providerId="AD" clId="Web-{0A6D3E6C-D246-DFAB-F3F5-956A6B18398C}" dt="2026-06-01T08:29:03.909" v="348"/>
          <ac:spMkLst>
            <pc:docMk/>
            <pc:sldMk cId="756794970" sldId="257"/>
            <ac:spMk id="93" creationId="{6218B2B6-7FEA-495B-BB69-C7C6050EE2E7}"/>
          </ac:spMkLst>
        </pc:spChg>
        <pc:spChg chg="del">
          <ac:chgData name="Dhaniya Raj" userId="S::dhaniya.raj@dcubeai.com::cef23f73-910f-4177-a40a-17e08eb3f28b" providerId="AD" clId="Web-{0A6D3E6C-D246-DFAB-F3F5-956A6B18398C}" dt="2026-06-01T08:29:03.909" v="346"/>
          <ac:spMkLst>
            <pc:docMk/>
            <pc:sldMk cId="756794970" sldId="257"/>
            <ac:spMk id="96" creationId="{06DEF2FC-F7C3-5F97-0742-5556057E3669}"/>
          </ac:spMkLst>
        </pc:spChg>
        <pc:spChg chg="del">
          <ac:chgData name="Dhaniya Raj" userId="S::dhaniya.raj@dcubeai.com::cef23f73-910f-4177-a40a-17e08eb3f28b" providerId="AD" clId="Web-{0A6D3E6C-D246-DFAB-F3F5-956A6B18398C}" dt="2026-06-01T08:29:03.909" v="345"/>
          <ac:spMkLst>
            <pc:docMk/>
            <pc:sldMk cId="756794970" sldId="257"/>
            <ac:spMk id="97" creationId="{ADB8F542-458E-1ECA-07E3-4FF382C06EC5}"/>
          </ac:spMkLst>
        </pc:spChg>
        <pc:spChg chg="del">
          <ac:chgData name="Dhaniya Raj" userId="S::dhaniya.raj@dcubeai.com::cef23f73-910f-4177-a40a-17e08eb3f28b" providerId="AD" clId="Web-{0A6D3E6C-D246-DFAB-F3F5-956A6B18398C}" dt="2026-06-01T08:29:03.909" v="343"/>
          <ac:spMkLst>
            <pc:docMk/>
            <pc:sldMk cId="756794970" sldId="257"/>
            <ac:spMk id="100" creationId="{8C05CEE0-D107-5149-34CE-AC066C10A3C1}"/>
          </ac:spMkLst>
        </pc:spChg>
        <pc:spChg chg="del">
          <ac:chgData name="Dhaniya Raj" userId="S::dhaniya.raj@dcubeai.com::cef23f73-910f-4177-a40a-17e08eb3f28b" providerId="AD" clId="Web-{0A6D3E6C-D246-DFAB-F3F5-956A6B18398C}" dt="2026-06-01T08:29:03.909" v="342"/>
          <ac:spMkLst>
            <pc:docMk/>
            <pc:sldMk cId="756794970" sldId="257"/>
            <ac:spMk id="101" creationId="{AC10B872-160C-C577-1E16-1230CC764759}"/>
          </ac:spMkLst>
        </pc:spChg>
        <pc:spChg chg="del">
          <ac:chgData name="Dhaniya Raj" userId="S::dhaniya.raj@dcubeai.com::cef23f73-910f-4177-a40a-17e08eb3f28b" providerId="AD" clId="Web-{0A6D3E6C-D246-DFAB-F3F5-956A6B18398C}" dt="2026-06-01T08:29:03.909" v="368"/>
          <ac:spMkLst>
            <pc:docMk/>
            <pc:sldMk cId="756794970" sldId="257"/>
            <ac:spMk id="102" creationId="{0F6789E3-8AFC-E8F3-C8AD-75A5FA4C255B}"/>
          </ac:spMkLst>
        </pc:spChg>
        <pc:spChg chg="del">
          <ac:chgData name="Dhaniya Raj" userId="S::dhaniya.raj@dcubeai.com::cef23f73-910f-4177-a40a-17e08eb3f28b" providerId="AD" clId="Web-{0A6D3E6C-D246-DFAB-F3F5-956A6B18398C}" dt="2026-06-01T08:29:03.909" v="369"/>
          <ac:spMkLst>
            <pc:docMk/>
            <pc:sldMk cId="756794970" sldId="257"/>
            <ac:spMk id="103" creationId="{A7222877-A6E0-10A5-C48F-574B953CA7E5}"/>
          </ac:spMkLst>
        </pc:spChg>
        <pc:spChg chg="del">
          <ac:chgData name="Dhaniya Raj" userId="S::dhaniya.raj@dcubeai.com::cef23f73-910f-4177-a40a-17e08eb3f28b" providerId="AD" clId="Web-{0A6D3E6C-D246-DFAB-F3F5-956A6B18398C}" dt="2026-06-01T08:29:03.909" v="370"/>
          <ac:spMkLst>
            <pc:docMk/>
            <pc:sldMk cId="756794970" sldId="257"/>
            <ac:spMk id="104" creationId="{502112DB-60DB-8706-9422-8BB9357ADEE0}"/>
          </ac:spMkLst>
        </pc:spChg>
        <pc:spChg chg="del">
          <ac:chgData name="Dhaniya Raj" userId="S::dhaniya.raj@dcubeai.com::cef23f73-910f-4177-a40a-17e08eb3f28b" providerId="AD" clId="Web-{0A6D3E6C-D246-DFAB-F3F5-956A6B18398C}" dt="2026-06-01T08:29:03.909" v="371"/>
          <ac:spMkLst>
            <pc:docMk/>
            <pc:sldMk cId="756794970" sldId="257"/>
            <ac:spMk id="105" creationId="{665E8991-C9AF-A84A-0873-371CBECFD344}"/>
          </ac:spMkLst>
        </pc:spChg>
        <pc:spChg chg="del">
          <ac:chgData name="Dhaniya Raj" userId="S::dhaniya.raj@dcubeai.com::cef23f73-910f-4177-a40a-17e08eb3f28b" providerId="AD" clId="Web-{0A6D3E6C-D246-DFAB-F3F5-956A6B18398C}" dt="2026-06-01T08:29:03.909" v="372"/>
          <ac:spMkLst>
            <pc:docMk/>
            <pc:sldMk cId="756794970" sldId="257"/>
            <ac:spMk id="106" creationId="{4679B188-4B39-F312-600D-5B693263174A}"/>
          </ac:spMkLst>
        </pc:spChg>
        <pc:spChg chg="del">
          <ac:chgData name="Dhaniya Raj" userId="S::dhaniya.raj@dcubeai.com::cef23f73-910f-4177-a40a-17e08eb3f28b" providerId="AD" clId="Web-{0A6D3E6C-D246-DFAB-F3F5-956A6B18398C}" dt="2026-06-01T08:29:03.909" v="373"/>
          <ac:spMkLst>
            <pc:docMk/>
            <pc:sldMk cId="756794970" sldId="257"/>
            <ac:spMk id="107" creationId="{990A5ED0-A80B-25B4-39F4-845208B2E1BA}"/>
          </ac:spMkLst>
        </pc:spChg>
        <pc:spChg chg="del">
          <ac:chgData name="Dhaniya Raj" userId="S::dhaniya.raj@dcubeai.com::cef23f73-910f-4177-a40a-17e08eb3f28b" providerId="AD" clId="Web-{0A6D3E6C-D246-DFAB-F3F5-956A6B18398C}" dt="2026-06-01T08:29:03.909" v="374"/>
          <ac:spMkLst>
            <pc:docMk/>
            <pc:sldMk cId="756794970" sldId="257"/>
            <ac:spMk id="108" creationId="{513D8E4F-966F-15DC-F690-D1159C86D150}"/>
          </ac:spMkLst>
        </pc:spChg>
        <pc:spChg chg="del">
          <ac:chgData name="Dhaniya Raj" userId="S::dhaniya.raj@dcubeai.com::cef23f73-910f-4177-a40a-17e08eb3f28b" providerId="AD" clId="Web-{0A6D3E6C-D246-DFAB-F3F5-956A6B18398C}" dt="2026-06-01T08:29:03.893" v="309"/>
          <ac:spMkLst>
            <pc:docMk/>
            <pc:sldMk cId="756794970" sldId="257"/>
            <ac:spMk id="110" creationId="{3C4592DC-947B-21F2-847F-2FD560F25A12}"/>
          </ac:spMkLst>
        </pc:spChg>
        <pc:spChg chg="del">
          <ac:chgData name="Dhaniya Raj" userId="S::dhaniya.raj@dcubeai.com::cef23f73-910f-4177-a40a-17e08eb3f28b" providerId="AD" clId="Web-{0A6D3E6C-D246-DFAB-F3F5-956A6B18398C}" dt="2026-06-01T08:29:03.909" v="340"/>
          <ac:spMkLst>
            <pc:docMk/>
            <pc:sldMk cId="756794970" sldId="257"/>
            <ac:spMk id="113" creationId="{665E9456-EC47-EB1D-49C1-F9C5E967C4FE}"/>
          </ac:spMkLst>
        </pc:spChg>
        <pc:spChg chg="del">
          <ac:chgData name="Dhaniya Raj" userId="S::dhaniya.raj@dcubeai.com::cef23f73-910f-4177-a40a-17e08eb3f28b" providerId="AD" clId="Web-{0A6D3E6C-D246-DFAB-F3F5-956A6B18398C}" dt="2026-06-01T08:29:03.909" v="339"/>
          <ac:spMkLst>
            <pc:docMk/>
            <pc:sldMk cId="756794970" sldId="257"/>
            <ac:spMk id="114" creationId="{29F93EC8-9C78-F1A4-49DE-9AC19839A98F}"/>
          </ac:spMkLst>
        </pc:spChg>
        <pc:spChg chg="del">
          <ac:chgData name="Dhaniya Raj" userId="S::dhaniya.raj@dcubeai.com::cef23f73-910f-4177-a40a-17e08eb3f28b" providerId="AD" clId="Web-{0A6D3E6C-D246-DFAB-F3F5-956A6B18398C}" dt="2026-06-01T08:29:03.909" v="338"/>
          <ac:spMkLst>
            <pc:docMk/>
            <pc:sldMk cId="756794970" sldId="257"/>
            <ac:spMk id="115" creationId="{8A2922F9-6166-7191-7F09-A4A9F5C0E381}"/>
          </ac:spMkLst>
        </pc:spChg>
        <pc:spChg chg="del">
          <ac:chgData name="Dhaniya Raj" userId="S::dhaniya.raj@dcubeai.com::cef23f73-910f-4177-a40a-17e08eb3f28b" providerId="AD" clId="Web-{0A6D3E6C-D246-DFAB-F3F5-956A6B18398C}" dt="2026-06-01T08:29:03.909" v="337"/>
          <ac:spMkLst>
            <pc:docMk/>
            <pc:sldMk cId="756794970" sldId="257"/>
            <ac:spMk id="125" creationId="{72252D74-BD40-51AA-8107-087B0E51A0C8}"/>
          </ac:spMkLst>
        </pc:spChg>
        <pc:spChg chg="del">
          <ac:chgData name="Dhaniya Raj" userId="S::dhaniya.raj@dcubeai.com::cef23f73-910f-4177-a40a-17e08eb3f28b" providerId="AD" clId="Web-{0A6D3E6C-D246-DFAB-F3F5-956A6B18398C}" dt="2026-06-01T08:29:03.893" v="331"/>
          <ac:spMkLst>
            <pc:docMk/>
            <pc:sldMk cId="756794970" sldId="257"/>
            <ac:spMk id="132" creationId="{2766C435-2A29-164A-82CE-8BF203D53997}"/>
          </ac:spMkLst>
        </pc:spChg>
        <pc:spChg chg="del">
          <ac:chgData name="Dhaniya Raj" userId="S::dhaniya.raj@dcubeai.com::cef23f73-910f-4177-a40a-17e08eb3f28b" providerId="AD" clId="Web-{0A6D3E6C-D246-DFAB-F3F5-956A6B18398C}" dt="2026-06-01T08:29:03.893" v="329"/>
          <ac:spMkLst>
            <pc:docMk/>
            <pc:sldMk cId="756794970" sldId="257"/>
            <ac:spMk id="135" creationId="{2033E143-5661-CC5F-AEBA-676DB000B9F1}"/>
          </ac:spMkLst>
        </pc:spChg>
        <pc:spChg chg="del">
          <ac:chgData name="Dhaniya Raj" userId="S::dhaniya.raj@dcubeai.com::cef23f73-910f-4177-a40a-17e08eb3f28b" providerId="AD" clId="Web-{0A6D3E6C-D246-DFAB-F3F5-956A6B18398C}" dt="2026-06-01T08:29:03.893" v="327"/>
          <ac:spMkLst>
            <pc:docMk/>
            <pc:sldMk cId="756794970" sldId="257"/>
            <ac:spMk id="138" creationId="{433CE5EA-4FFB-9208-7A5D-C1F9FFE4E071}"/>
          </ac:spMkLst>
        </pc:spChg>
        <pc:spChg chg="del">
          <ac:chgData name="Dhaniya Raj" userId="S::dhaniya.raj@dcubeai.com::cef23f73-910f-4177-a40a-17e08eb3f28b" providerId="AD" clId="Web-{0A6D3E6C-D246-DFAB-F3F5-956A6B18398C}" dt="2026-06-01T08:29:03.893" v="325"/>
          <ac:spMkLst>
            <pc:docMk/>
            <pc:sldMk cId="756794970" sldId="257"/>
            <ac:spMk id="140" creationId="{75F2BE7A-9BA8-EB23-C465-36AA7D570F84}"/>
          </ac:spMkLst>
        </pc:spChg>
        <pc:spChg chg="del">
          <ac:chgData name="Dhaniya Raj" userId="S::dhaniya.raj@dcubeai.com::cef23f73-910f-4177-a40a-17e08eb3f28b" providerId="AD" clId="Web-{0A6D3E6C-D246-DFAB-F3F5-956A6B18398C}" dt="2026-06-01T08:29:03.893" v="323"/>
          <ac:spMkLst>
            <pc:docMk/>
            <pc:sldMk cId="756794970" sldId="257"/>
            <ac:spMk id="145" creationId="{BD98EE47-A4F5-A4BE-BACC-CD7CB99FD5C9}"/>
          </ac:spMkLst>
        </pc:spChg>
        <pc:spChg chg="del">
          <ac:chgData name="Dhaniya Raj" userId="S::dhaniya.raj@dcubeai.com::cef23f73-910f-4177-a40a-17e08eb3f28b" providerId="AD" clId="Web-{0A6D3E6C-D246-DFAB-F3F5-956A6B18398C}" dt="2026-06-01T08:29:03.893" v="321"/>
          <ac:spMkLst>
            <pc:docMk/>
            <pc:sldMk cId="756794970" sldId="257"/>
            <ac:spMk id="147" creationId="{8DABAC87-D419-584F-0657-DBE115382EBB}"/>
          </ac:spMkLst>
        </pc:spChg>
        <pc:spChg chg="del">
          <ac:chgData name="Dhaniya Raj" userId="S::dhaniya.raj@dcubeai.com::cef23f73-910f-4177-a40a-17e08eb3f28b" providerId="AD" clId="Web-{0A6D3E6C-D246-DFAB-F3F5-956A6B18398C}" dt="2026-06-01T08:29:03.893" v="320"/>
          <ac:spMkLst>
            <pc:docMk/>
            <pc:sldMk cId="756794970" sldId="257"/>
            <ac:spMk id="148" creationId="{08C9EDC5-3E3E-4764-AC77-1551BD02C695}"/>
          </ac:spMkLst>
        </pc:spChg>
        <pc:spChg chg="del">
          <ac:chgData name="Dhaniya Raj" userId="S::dhaniya.raj@dcubeai.com::cef23f73-910f-4177-a40a-17e08eb3f28b" providerId="AD" clId="Web-{0A6D3E6C-D246-DFAB-F3F5-956A6B18398C}" dt="2026-06-01T08:29:03.893" v="318"/>
          <ac:spMkLst>
            <pc:docMk/>
            <pc:sldMk cId="756794970" sldId="257"/>
            <ac:spMk id="150" creationId="{08A0A431-B47D-6FD6-D97B-13408A379791}"/>
          </ac:spMkLst>
        </pc:spChg>
        <pc:spChg chg="del">
          <ac:chgData name="Dhaniya Raj" userId="S::dhaniya.raj@dcubeai.com::cef23f73-910f-4177-a40a-17e08eb3f28b" providerId="AD" clId="Web-{0A6D3E6C-D246-DFAB-F3F5-956A6B18398C}" dt="2026-06-01T08:29:03.893" v="315"/>
          <ac:spMkLst>
            <pc:docMk/>
            <pc:sldMk cId="756794970" sldId="257"/>
            <ac:spMk id="153" creationId="{0A06290F-EEB7-C113-DC57-3FBD7884888E}"/>
          </ac:spMkLst>
        </pc:spChg>
        <pc:spChg chg="del">
          <ac:chgData name="Dhaniya Raj" userId="S::dhaniya.raj@dcubeai.com::cef23f73-910f-4177-a40a-17e08eb3f28b" providerId="AD" clId="Web-{0A6D3E6C-D246-DFAB-F3F5-956A6B18398C}" dt="2026-06-01T08:29:03.893" v="313"/>
          <ac:spMkLst>
            <pc:docMk/>
            <pc:sldMk cId="756794970" sldId="257"/>
            <ac:spMk id="155" creationId="{74813070-6A6C-2014-5E38-B6EAA87671BF}"/>
          </ac:spMkLst>
        </pc:spChg>
        <pc:spChg chg="del">
          <ac:chgData name="Dhaniya Raj" userId="S::dhaniya.raj@dcubeai.com::cef23f73-910f-4177-a40a-17e08eb3f28b" providerId="AD" clId="Web-{0A6D3E6C-D246-DFAB-F3F5-956A6B18398C}" dt="2026-06-01T08:29:03.893" v="316"/>
          <ac:spMkLst>
            <pc:docMk/>
            <pc:sldMk cId="756794970" sldId="257"/>
            <ac:spMk id="157" creationId="{ED4DB5B6-D86F-AFAC-824A-81A9BBFE28F7}"/>
          </ac:spMkLst>
        </pc:spChg>
        <pc:spChg chg="del">
          <ac:chgData name="Dhaniya Raj" userId="S::dhaniya.raj@dcubeai.com::cef23f73-910f-4177-a40a-17e08eb3f28b" providerId="AD" clId="Web-{0A6D3E6C-D246-DFAB-F3F5-956A6B18398C}" dt="2026-06-01T08:29:03.893" v="312"/>
          <ac:spMkLst>
            <pc:docMk/>
            <pc:sldMk cId="756794970" sldId="257"/>
            <ac:spMk id="159" creationId="{5ACB9351-8437-8C4A-A17A-3D3E62E31C39}"/>
          </ac:spMkLst>
        </pc:spChg>
        <pc:grpChg chg="del">
          <ac:chgData name="Dhaniya Raj" userId="S::dhaniya.raj@dcubeai.com::cef23f73-910f-4177-a40a-17e08eb3f28b" providerId="AD" clId="Web-{0A6D3E6C-D246-DFAB-F3F5-956A6B18398C}" dt="2026-06-01T08:29:03.893" v="311"/>
          <ac:grpSpMkLst>
            <pc:docMk/>
            <pc:sldMk cId="756794970" sldId="257"/>
            <ac:grpSpMk id="164" creationId="{C7ADFA37-A919-C63E-1589-DF0A140338B2}"/>
          </ac:grpSpMkLst>
        </pc:grpChg>
        <pc:picChg chg="del">
          <ac:chgData name="Dhaniya Raj" userId="S::dhaniya.raj@dcubeai.com::cef23f73-910f-4177-a40a-17e08eb3f28b" providerId="AD" clId="Web-{0A6D3E6C-D246-DFAB-F3F5-956A6B18398C}" dt="2026-06-01T08:29:03.909" v="365"/>
          <ac:picMkLst>
            <pc:docMk/>
            <pc:sldMk cId="756794970" sldId="257"/>
            <ac:picMk id="55" creationId="{83EDB615-DD92-F83B-E891-BF091A56CB79}"/>
          </ac:picMkLst>
        </pc:picChg>
        <pc:picChg chg="del">
          <ac:chgData name="Dhaniya Raj" userId="S::dhaniya.raj@dcubeai.com::cef23f73-910f-4177-a40a-17e08eb3f28b" providerId="AD" clId="Web-{0A6D3E6C-D246-DFAB-F3F5-956A6B18398C}" dt="2026-06-01T08:29:03.909" v="367"/>
          <ac:picMkLst>
            <pc:docMk/>
            <pc:sldMk cId="756794970" sldId="257"/>
            <ac:picMk id="59" creationId="{58BA34E1-BAEB-2E84-A7F5-8D1111673C74}"/>
          </ac:picMkLst>
        </pc:picChg>
        <pc:picChg chg="del">
          <ac:chgData name="Dhaniya Raj" userId="S::dhaniya.raj@dcubeai.com::cef23f73-910f-4177-a40a-17e08eb3f28b" providerId="AD" clId="Web-{0A6D3E6C-D246-DFAB-F3F5-956A6B18398C}" dt="2026-06-01T08:29:03.909" v="362"/>
          <ac:picMkLst>
            <pc:docMk/>
            <pc:sldMk cId="756794970" sldId="257"/>
            <ac:picMk id="74" creationId="{B32F0994-1C96-D25D-CCEF-58A389D6064B}"/>
          </ac:picMkLst>
        </pc:picChg>
        <pc:picChg chg="del">
          <ac:chgData name="Dhaniya Raj" userId="S::dhaniya.raj@dcubeai.com::cef23f73-910f-4177-a40a-17e08eb3f28b" providerId="AD" clId="Web-{0A6D3E6C-D246-DFAB-F3F5-956A6B18398C}" dt="2026-06-01T08:29:03.909" v="359"/>
          <ac:picMkLst>
            <pc:docMk/>
            <pc:sldMk cId="756794970" sldId="257"/>
            <ac:picMk id="79" creationId="{B546ADFE-77AB-536D-40EA-2E319557801B}"/>
          </ac:picMkLst>
        </pc:picChg>
        <pc:picChg chg="del">
          <ac:chgData name="Dhaniya Raj" userId="S::dhaniya.raj@dcubeai.com::cef23f73-910f-4177-a40a-17e08eb3f28b" providerId="AD" clId="Web-{0A6D3E6C-D246-DFAB-F3F5-956A6B18398C}" dt="2026-06-01T08:29:03.909" v="356"/>
          <ac:picMkLst>
            <pc:docMk/>
            <pc:sldMk cId="756794970" sldId="257"/>
            <ac:picMk id="83" creationId="{98B9D829-3187-3B70-A6A4-4B5BCC5D9D6D}"/>
          </ac:picMkLst>
        </pc:picChg>
        <pc:picChg chg="del">
          <ac:chgData name="Dhaniya Raj" userId="S::dhaniya.raj@dcubeai.com::cef23f73-910f-4177-a40a-17e08eb3f28b" providerId="AD" clId="Web-{0A6D3E6C-D246-DFAB-F3F5-956A6B18398C}" dt="2026-06-01T08:29:03.909" v="353"/>
          <ac:picMkLst>
            <pc:docMk/>
            <pc:sldMk cId="756794970" sldId="257"/>
            <ac:picMk id="87" creationId="{3830075B-8997-FCE7-8614-DF4C479C1D53}"/>
          </ac:picMkLst>
        </pc:picChg>
        <pc:picChg chg="del">
          <ac:chgData name="Dhaniya Raj" userId="S::dhaniya.raj@dcubeai.com::cef23f73-910f-4177-a40a-17e08eb3f28b" providerId="AD" clId="Web-{0A6D3E6C-D246-DFAB-F3F5-956A6B18398C}" dt="2026-06-01T08:29:03.909" v="350"/>
          <ac:picMkLst>
            <pc:docMk/>
            <pc:sldMk cId="756794970" sldId="257"/>
            <ac:picMk id="91" creationId="{6BCE88C9-7E24-6998-C3D3-DFB4D0F73F5D}"/>
          </ac:picMkLst>
        </pc:picChg>
        <pc:picChg chg="del">
          <ac:chgData name="Dhaniya Raj" userId="S::dhaniya.raj@dcubeai.com::cef23f73-910f-4177-a40a-17e08eb3f28b" providerId="AD" clId="Web-{0A6D3E6C-D246-DFAB-F3F5-956A6B18398C}" dt="2026-06-01T08:29:03.909" v="347"/>
          <ac:picMkLst>
            <pc:docMk/>
            <pc:sldMk cId="756794970" sldId="257"/>
            <ac:picMk id="95" creationId="{A4AFE2F3-F1E1-02DF-D203-6955EF4200F3}"/>
          </ac:picMkLst>
        </pc:picChg>
        <pc:picChg chg="del">
          <ac:chgData name="Dhaniya Raj" userId="S::dhaniya.raj@dcubeai.com::cef23f73-910f-4177-a40a-17e08eb3f28b" providerId="AD" clId="Web-{0A6D3E6C-D246-DFAB-F3F5-956A6B18398C}" dt="2026-06-01T08:29:03.909" v="344"/>
          <ac:picMkLst>
            <pc:docMk/>
            <pc:sldMk cId="756794970" sldId="257"/>
            <ac:picMk id="99" creationId="{2FEF598E-6C93-9818-8594-42C7C8547A5D}"/>
          </ac:picMkLst>
        </pc:picChg>
        <pc:picChg chg="del">
          <ac:chgData name="Dhaniya Raj" userId="S::dhaniya.raj@dcubeai.com::cef23f73-910f-4177-a40a-17e08eb3f28b" providerId="AD" clId="Web-{0A6D3E6C-D246-DFAB-F3F5-956A6B18398C}" dt="2026-06-01T08:29:03.909" v="341"/>
          <ac:picMkLst>
            <pc:docMk/>
            <pc:sldMk cId="756794970" sldId="257"/>
            <ac:picMk id="112" creationId="{1F4DCCC7-FA0A-B869-5116-830C21FEA463}"/>
          </ac:picMkLst>
        </pc:picChg>
        <pc:picChg chg="del">
          <ac:chgData name="Dhaniya Raj" userId="S::dhaniya.raj@dcubeai.com::cef23f73-910f-4177-a40a-17e08eb3f28b" providerId="AD" clId="Web-{0A6D3E6C-D246-DFAB-F3F5-956A6B18398C}" dt="2026-06-01T08:29:03.909" v="336"/>
          <ac:picMkLst>
            <pc:docMk/>
            <pc:sldMk cId="756794970" sldId="257"/>
            <ac:picMk id="127" creationId="{32F84AF9-188C-514B-2E36-446D12EE5FB8}"/>
          </ac:picMkLst>
        </pc:picChg>
        <pc:picChg chg="del">
          <ac:chgData name="Dhaniya Raj" userId="S::dhaniya.raj@dcubeai.com::cef23f73-910f-4177-a40a-17e08eb3f28b" providerId="AD" clId="Web-{0A6D3E6C-D246-DFAB-F3F5-956A6B18398C}" dt="2026-06-01T08:29:03.893" v="335"/>
          <ac:picMkLst>
            <pc:docMk/>
            <pc:sldMk cId="756794970" sldId="257"/>
            <ac:picMk id="128" creationId="{896A0D51-BCC4-7555-347B-189720215E78}"/>
          </ac:picMkLst>
        </pc:picChg>
        <pc:picChg chg="del">
          <ac:chgData name="Dhaniya Raj" userId="S::dhaniya.raj@dcubeai.com::cef23f73-910f-4177-a40a-17e08eb3f28b" providerId="AD" clId="Web-{0A6D3E6C-D246-DFAB-F3F5-956A6B18398C}" dt="2026-06-01T08:29:03.893" v="334"/>
          <ac:picMkLst>
            <pc:docMk/>
            <pc:sldMk cId="756794970" sldId="257"/>
            <ac:picMk id="129" creationId="{E395F125-A1BD-B3A9-C8E3-ECD46DA123CA}"/>
          </ac:picMkLst>
        </pc:picChg>
        <pc:picChg chg="del">
          <ac:chgData name="Dhaniya Raj" userId="S::dhaniya.raj@dcubeai.com::cef23f73-910f-4177-a40a-17e08eb3f28b" providerId="AD" clId="Web-{0A6D3E6C-D246-DFAB-F3F5-956A6B18398C}" dt="2026-06-01T08:29:03.893" v="333"/>
          <ac:picMkLst>
            <pc:docMk/>
            <pc:sldMk cId="756794970" sldId="257"/>
            <ac:picMk id="130" creationId="{993A5170-0C90-5B16-632F-331952B7DE7C}"/>
          </ac:picMkLst>
        </pc:picChg>
        <pc:picChg chg="del">
          <ac:chgData name="Dhaniya Raj" userId="S::dhaniya.raj@dcubeai.com::cef23f73-910f-4177-a40a-17e08eb3f28b" providerId="AD" clId="Web-{0A6D3E6C-D246-DFAB-F3F5-956A6B18398C}" dt="2026-06-01T08:29:03.893" v="332"/>
          <ac:picMkLst>
            <pc:docMk/>
            <pc:sldMk cId="756794970" sldId="257"/>
            <ac:picMk id="131" creationId="{E354EC0F-5345-2799-5CD6-37E2BFC733D9}"/>
          </ac:picMkLst>
        </pc:picChg>
        <pc:picChg chg="del">
          <ac:chgData name="Dhaniya Raj" userId="S::dhaniya.raj@dcubeai.com::cef23f73-910f-4177-a40a-17e08eb3f28b" providerId="AD" clId="Web-{0A6D3E6C-D246-DFAB-F3F5-956A6B18398C}" dt="2026-06-01T08:29:03.893" v="330"/>
          <ac:picMkLst>
            <pc:docMk/>
            <pc:sldMk cId="756794970" sldId="257"/>
            <ac:picMk id="134" creationId="{69F7C851-706E-5494-22F2-24E73262011C}"/>
          </ac:picMkLst>
        </pc:picChg>
        <pc:picChg chg="del">
          <ac:chgData name="Dhaniya Raj" userId="S::dhaniya.raj@dcubeai.com::cef23f73-910f-4177-a40a-17e08eb3f28b" providerId="AD" clId="Web-{0A6D3E6C-D246-DFAB-F3F5-956A6B18398C}" dt="2026-06-01T08:29:03.893" v="326"/>
          <ac:picMkLst>
            <pc:docMk/>
            <pc:sldMk cId="756794970" sldId="257"/>
            <ac:picMk id="139" creationId="{F7A5DC9E-7DEC-7AA0-64B3-85951B933F55}"/>
          </ac:picMkLst>
        </pc:picChg>
        <pc:picChg chg="del">
          <ac:chgData name="Dhaniya Raj" userId="S::dhaniya.raj@dcubeai.com::cef23f73-910f-4177-a40a-17e08eb3f28b" providerId="AD" clId="Web-{0A6D3E6C-D246-DFAB-F3F5-956A6B18398C}" dt="2026-06-01T08:29:03.893" v="322"/>
          <ac:picMkLst>
            <pc:docMk/>
            <pc:sldMk cId="756794970" sldId="257"/>
            <ac:picMk id="146" creationId="{C0F43CAD-FB6D-3E0F-D334-0C4818326140}"/>
          </ac:picMkLst>
        </pc:picChg>
        <pc:picChg chg="del">
          <ac:chgData name="Dhaniya Raj" userId="S::dhaniya.raj@dcubeai.com::cef23f73-910f-4177-a40a-17e08eb3f28b" providerId="AD" clId="Web-{0A6D3E6C-D246-DFAB-F3F5-956A6B18398C}" dt="2026-06-01T08:29:03.893" v="319"/>
          <ac:picMkLst>
            <pc:docMk/>
            <pc:sldMk cId="756794970" sldId="257"/>
            <ac:picMk id="149" creationId="{2D88C3D3-57B7-53AD-8914-07C25909823D}"/>
          </ac:picMkLst>
        </pc:picChg>
        <pc:picChg chg="del">
          <ac:chgData name="Dhaniya Raj" userId="S::dhaniya.raj@dcubeai.com::cef23f73-910f-4177-a40a-17e08eb3f28b" providerId="AD" clId="Web-{0A6D3E6C-D246-DFAB-F3F5-956A6B18398C}" dt="2026-06-01T08:29:03.893" v="314"/>
          <ac:picMkLst>
            <pc:docMk/>
            <pc:sldMk cId="756794970" sldId="257"/>
            <ac:picMk id="154" creationId="{6DEE0BEA-DA03-5C66-FB1D-3FE0086AE5D0}"/>
          </ac:picMkLst>
        </pc:picChg>
        <pc:picChg chg="del">
          <ac:chgData name="Dhaniya Raj" userId="S::dhaniya.raj@dcubeai.com::cef23f73-910f-4177-a40a-17e08eb3f28b" providerId="AD" clId="Web-{0A6D3E6C-D246-DFAB-F3F5-956A6B18398C}" dt="2026-06-01T08:29:03.893" v="310"/>
          <ac:picMkLst>
            <pc:docMk/>
            <pc:sldMk cId="756794970" sldId="257"/>
            <ac:picMk id="161" creationId="{F9E18530-63E3-D0C3-60A8-EFB07F770F54}"/>
          </ac:picMkLst>
        </pc:picChg>
        <pc:cxnChg chg="del">
          <ac:chgData name="Dhaniya Raj" userId="S::dhaniya.raj@dcubeai.com::cef23f73-910f-4177-a40a-17e08eb3f28b" providerId="AD" clId="Web-{0A6D3E6C-D246-DFAB-F3F5-956A6B18398C}" dt="2026-06-01T08:29:03.893" v="328"/>
          <ac:cxnSpMkLst>
            <pc:docMk/>
            <pc:sldMk cId="756794970" sldId="257"/>
            <ac:cxnSpMk id="137" creationId="{6EDE66CE-ED1C-4BE8-C00B-9A9A8B8FA14F}"/>
          </ac:cxnSpMkLst>
        </pc:cxnChg>
        <pc:cxnChg chg="del">
          <ac:chgData name="Dhaniya Raj" userId="S::dhaniya.raj@dcubeai.com::cef23f73-910f-4177-a40a-17e08eb3f28b" providerId="AD" clId="Web-{0A6D3E6C-D246-DFAB-F3F5-956A6B18398C}" dt="2026-06-01T08:29:03.893" v="324"/>
          <ac:cxnSpMkLst>
            <pc:docMk/>
            <pc:sldMk cId="756794970" sldId="257"/>
            <ac:cxnSpMk id="144" creationId="{E324DE6C-2384-DD98-087E-23BC4D9C7DBE}"/>
          </ac:cxnSpMkLst>
        </pc:cxnChg>
        <pc:cxnChg chg="del">
          <ac:chgData name="Dhaniya Raj" userId="S::dhaniya.raj@dcubeai.com::cef23f73-910f-4177-a40a-17e08eb3f28b" providerId="AD" clId="Web-{0A6D3E6C-D246-DFAB-F3F5-956A6B18398C}" dt="2026-06-01T08:29:03.893" v="317"/>
          <ac:cxnSpMkLst>
            <pc:docMk/>
            <pc:sldMk cId="756794970" sldId="257"/>
            <ac:cxnSpMk id="151" creationId="{D72245F9-88D5-0666-519A-461405577ECF}"/>
          </ac:cxnSpMkLst>
        </pc:cxnChg>
      </pc:sldChg>
      <pc:sldChg chg="add mod">
        <pc:chgData name="Dhaniya Raj" userId="S::dhaniya.raj@dcubeai.com::cef23f73-910f-4177-a40a-17e08eb3f28b" providerId="AD" clId="Web-{0A6D3E6C-D246-DFAB-F3F5-956A6B18398C}" dt="2026-06-01T08:29:33.737" v="375"/>
        <pc:sldMkLst>
          <pc:docMk/>
          <pc:sldMk cId="3050250827" sldId="258"/>
        </pc:sldMkLst>
      </pc:sldChg>
      <pc:sldChg chg="add mod">
        <pc:chgData name="Dhaniya Raj" userId="S::dhaniya.raj@dcubeai.com::cef23f73-910f-4177-a40a-17e08eb3f28b" providerId="AD" clId="Web-{0A6D3E6C-D246-DFAB-F3F5-956A6B18398C}" dt="2026-06-01T08:29:33.737" v="375"/>
        <pc:sldMkLst>
          <pc:docMk/>
          <pc:sldMk cId="385681638" sldId="261"/>
        </pc:sldMkLst>
      </pc:sldChg>
      <pc:sldChg chg="add mod">
        <pc:chgData name="Dhaniya Raj" userId="S::dhaniya.raj@dcubeai.com::cef23f73-910f-4177-a40a-17e08eb3f28b" providerId="AD" clId="Web-{0A6D3E6C-D246-DFAB-F3F5-956A6B18398C}" dt="2026-06-01T08:29:33.737" v="375"/>
        <pc:sldMkLst>
          <pc:docMk/>
          <pc:sldMk cId="203358478" sldId="262"/>
        </pc:sldMkLst>
      </pc:sldChg>
      <pc:sldChg chg="addSp delSp modSp new mod setBg">
        <pc:chgData name="Dhaniya Raj" userId="S::dhaniya.raj@dcubeai.com::cef23f73-910f-4177-a40a-17e08eb3f28b" providerId="AD" clId="Web-{0A6D3E6C-D246-DFAB-F3F5-956A6B18398C}" dt="2026-06-01T08:49:01.261" v="637"/>
        <pc:sldMkLst>
          <pc:docMk/>
          <pc:sldMk cId="229215114" sldId="263"/>
        </pc:sldMkLst>
        <pc:spChg chg="del">
          <ac:chgData name="Dhaniya Raj" userId="S::dhaniya.raj@dcubeai.com::cef23f73-910f-4177-a40a-17e08eb3f28b" providerId="AD" clId="Web-{0A6D3E6C-D246-DFAB-F3F5-956A6B18398C}" dt="2026-06-01T07:09:42.082" v="9"/>
          <ac:spMkLst>
            <pc:docMk/>
            <pc:sldMk cId="229215114" sldId="263"/>
            <ac:spMk id="2" creationId="{5A289359-C39A-6A19-2B60-AAD2BFE23AFB}"/>
          </ac:spMkLst>
        </pc:spChg>
        <pc:spChg chg="add mod">
          <ac:chgData name="Dhaniya Raj" userId="S::dhaniya.raj@dcubeai.com::cef23f73-910f-4177-a40a-17e08eb3f28b" providerId="AD" clId="Web-{0A6D3E6C-D246-DFAB-F3F5-956A6B18398C}" dt="2026-06-01T08:37:32.427" v="507" actId="20577"/>
          <ac:spMkLst>
            <pc:docMk/>
            <pc:sldMk cId="229215114" sldId="263"/>
            <ac:spMk id="3" creationId="{0BDFC5BF-4602-7E66-9E52-2260813FC585}"/>
          </ac:spMkLst>
        </pc:spChg>
        <pc:spChg chg="del">
          <ac:chgData name="Dhaniya Raj" userId="S::dhaniya.raj@dcubeai.com::cef23f73-910f-4177-a40a-17e08eb3f28b" providerId="AD" clId="Web-{0A6D3E6C-D246-DFAB-F3F5-956A6B18398C}" dt="2026-06-01T07:09:42.082" v="8"/>
          <ac:spMkLst>
            <pc:docMk/>
            <pc:sldMk cId="229215114" sldId="263"/>
            <ac:spMk id="3" creationId="{882B3AA1-B74F-6675-7B4D-B3D478BAFCE7}"/>
          </ac:spMkLst>
        </pc:spChg>
        <pc:spChg chg="add">
          <ac:chgData name="Dhaniya Raj" userId="S::dhaniya.raj@dcubeai.com::cef23f73-910f-4177-a40a-17e08eb3f28b" providerId="AD" clId="Web-{0A6D3E6C-D246-DFAB-F3F5-956A6B18398C}" dt="2026-06-01T08:32:35.644" v="399"/>
          <ac:spMkLst>
            <pc:docMk/>
            <pc:sldMk cId="229215114" sldId="263"/>
            <ac:spMk id="4" creationId="{CEBCBE00-C288-7F6B-377C-97B3CA9B2F7A}"/>
          </ac:spMkLst>
        </pc:spChg>
        <pc:spChg chg="add mod">
          <ac:chgData name="Dhaniya Raj" userId="S::dhaniya.raj@dcubeai.com::cef23f73-910f-4177-a40a-17e08eb3f28b" providerId="AD" clId="Web-{0A6D3E6C-D246-DFAB-F3F5-956A6B18398C}" dt="2026-06-01T08:37:42.130" v="510" actId="1076"/>
          <ac:spMkLst>
            <pc:docMk/>
            <pc:sldMk cId="229215114" sldId="263"/>
            <ac:spMk id="5" creationId="{67629A01-762D-EA8B-CD79-2CA13268C340}"/>
          </ac:spMkLst>
        </pc:spChg>
        <pc:spChg chg="add mod">
          <ac:chgData name="Dhaniya Raj" userId="S::dhaniya.raj@dcubeai.com::cef23f73-910f-4177-a40a-17e08eb3f28b" providerId="AD" clId="Web-{0A6D3E6C-D246-DFAB-F3F5-956A6B18398C}" dt="2026-06-01T08:35:52.707" v="458" actId="1076"/>
          <ac:spMkLst>
            <pc:docMk/>
            <pc:sldMk cId="229215114" sldId="263"/>
            <ac:spMk id="6" creationId="{99B92AC9-38FD-C26E-FDB8-EE1EFE36686A}"/>
          </ac:spMkLst>
        </pc:spChg>
        <pc:spChg chg="add mod">
          <ac:chgData name="Dhaniya Raj" userId="S::dhaniya.raj@dcubeai.com::cef23f73-910f-4177-a40a-17e08eb3f28b" providerId="AD" clId="Web-{0A6D3E6C-D246-DFAB-F3F5-956A6B18398C}" dt="2026-06-01T08:37:42.145" v="511" actId="1076"/>
          <ac:spMkLst>
            <pc:docMk/>
            <pc:sldMk cId="229215114" sldId="263"/>
            <ac:spMk id="7" creationId="{8B2B5ECD-BD07-C4D2-95B9-99BE8BD0BCE8}"/>
          </ac:spMkLst>
        </pc:spChg>
        <pc:spChg chg="add mod">
          <ac:chgData name="Dhaniya Raj" userId="S::dhaniya.raj@dcubeai.com::cef23f73-910f-4177-a40a-17e08eb3f28b" providerId="AD" clId="Web-{0A6D3E6C-D246-DFAB-F3F5-956A6B18398C}" dt="2026-06-01T08:35:52.723" v="459" actId="1076"/>
          <ac:spMkLst>
            <pc:docMk/>
            <pc:sldMk cId="229215114" sldId="263"/>
            <ac:spMk id="8" creationId="{86DFE789-174F-EC9E-2F5F-2420EDA1A5DC}"/>
          </ac:spMkLst>
        </pc:spChg>
        <pc:spChg chg="add mod">
          <ac:chgData name="Dhaniya Raj" userId="S::dhaniya.raj@dcubeai.com::cef23f73-910f-4177-a40a-17e08eb3f28b" providerId="AD" clId="Web-{0A6D3E6C-D246-DFAB-F3F5-956A6B18398C}" dt="2026-06-01T08:37:42.161" v="512" actId="1076"/>
          <ac:spMkLst>
            <pc:docMk/>
            <pc:sldMk cId="229215114" sldId="263"/>
            <ac:spMk id="9" creationId="{53AD644D-4C25-1B0B-52D0-A6C77926692A}"/>
          </ac:spMkLst>
        </pc:spChg>
        <pc:spChg chg="add mod">
          <ac:chgData name="Dhaniya Raj" userId="S::dhaniya.raj@dcubeai.com::cef23f73-910f-4177-a40a-17e08eb3f28b" providerId="AD" clId="Web-{0A6D3E6C-D246-DFAB-F3F5-956A6B18398C}" dt="2026-06-01T08:37:42.177" v="513" actId="1076"/>
          <ac:spMkLst>
            <pc:docMk/>
            <pc:sldMk cId="229215114" sldId="263"/>
            <ac:spMk id="11" creationId="{78EBCF54-5E95-03DE-A034-020F05A3F01F}"/>
          </ac:spMkLst>
        </pc:spChg>
        <pc:spChg chg="add">
          <ac:chgData name="Dhaniya Raj" userId="S::dhaniya.raj@dcubeai.com::cef23f73-910f-4177-a40a-17e08eb3f28b" providerId="AD" clId="Web-{0A6D3E6C-D246-DFAB-F3F5-956A6B18398C}" dt="2026-06-01T08:32:35.644" v="399"/>
          <ac:spMkLst>
            <pc:docMk/>
            <pc:sldMk cId="229215114" sldId="263"/>
            <ac:spMk id="12" creationId="{1BC99E57-4A59-5ED9-F336-C1D84059156E}"/>
          </ac:spMkLst>
        </pc:spChg>
        <pc:spChg chg="add mod">
          <ac:chgData name="Dhaniya Raj" userId="S::dhaniya.raj@dcubeai.com::cef23f73-910f-4177-a40a-17e08eb3f28b" providerId="AD" clId="Web-{0A6D3E6C-D246-DFAB-F3F5-956A6B18398C}" dt="2026-06-01T08:37:42.192" v="514" actId="1076"/>
          <ac:spMkLst>
            <pc:docMk/>
            <pc:sldMk cId="229215114" sldId="263"/>
            <ac:spMk id="13" creationId="{5C20E498-7A56-2921-F319-92E11E7728D4}"/>
          </ac:spMkLst>
        </pc:spChg>
        <pc:spChg chg="add">
          <ac:chgData name="Dhaniya Raj" userId="S::dhaniya.raj@dcubeai.com::cef23f73-910f-4177-a40a-17e08eb3f28b" providerId="AD" clId="Web-{0A6D3E6C-D246-DFAB-F3F5-956A6B18398C}" dt="2026-06-01T08:32:35.644" v="399"/>
          <ac:spMkLst>
            <pc:docMk/>
            <pc:sldMk cId="229215114" sldId="263"/>
            <ac:spMk id="14" creationId="{22390C47-CC58-444D-A17D-3F4A5A652A19}"/>
          </ac:spMkLst>
        </pc:spChg>
        <pc:spChg chg="add mod">
          <ac:chgData name="Dhaniya Raj" userId="S::dhaniya.raj@dcubeai.com::cef23f73-910f-4177-a40a-17e08eb3f28b" providerId="AD" clId="Web-{0A6D3E6C-D246-DFAB-F3F5-956A6B18398C}" dt="2026-06-01T08:37:42.208" v="515" actId="1076"/>
          <ac:spMkLst>
            <pc:docMk/>
            <pc:sldMk cId="229215114" sldId="263"/>
            <ac:spMk id="15" creationId="{504CF319-1DF5-B511-6593-5E6CEF0BF3C7}"/>
          </ac:spMkLst>
        </pc:spChg>
        <pc:spChg chg="add">
          <ac:chgData name="Dhaniya Raj" userId="S::dhaniya.raj@dcubeai.com::cef23f73-910f-4177-a40a-17e08eb3f28b" providerId="AD" clId="Web-{0A6D3E6C-D246-DFAB-F3F5-956A6B18398C}" dt="2026-06-01T08:32:35.644" v="399"/>
          <ac:spMkLst>
            <pc:docMk/>
            <pc:sldMk cId="229215114" sldId="263"/>
            <ac:spMk id="16" creationId="{3C5D46B7-6A48-19B0-EBDC-A7B8004AF7A0}"/>
          </ac:spMkLst>
        </pc:spChg>
        <pc:spChg chg="add">
          <ac:chgData name="Dhaniya Raj" userId="S::dhaniya.raj@dcubeai.com::cef23f73-910f-4177-a40a-17e08eb3f28b" providerId="AD" clId="Web-{0A6D3E6C-D246-DFAB-F3F5-956A6B18398C}" dt="2026-06-01T08:32:35.644" v="399"/>
          <ac:spMkLst>
            <pc:docMk/>
            <pc:sldMk cId="229215114" sldId="263"/>
            <ac:spMk id="18" creationId="{0F981590-098C-7519-2395-CBB7A7E4A0A7}"/>
          </ac:spMkLst>
        </pc:spChg>
        <pc:spChg chg="add">
          <ac:chgData name="Dhaniya Raj" userId="S::dhaniya.raj@dcubeai.com::cef23f73-910f-4177-a40a-17e08eb3f28b" providerId="AD" clId="Web-{0A6D3E6C-D246-DFAB-F3F5-956A6B18398C}" dt="2026-06-01T08:32:35.644" v="399"/>
          <ac:spMkLst>
            <pc:docMk/>
            <pc:sldMk cId="229215114" sldId="263"/>
            <ac:spMk id="20" creationId="{04F01B33-A566-4087-23B0-73FCA282606C}"/>
          </ac:spMkLst>
        </pc:spChg>
        <pc:spChg chg="add mod">
          <ac:chgData name="Dhaniya Raj" userId="S::dhaniya.raj@dcubeai.com::cef23f73-910f-4177-a40a-17e08eb3f28b" providerId="AD" clId="Web-{0A6D3E6C-D246-DFAB-F3F5-956A6B18398C}" dt="2026-06-01T08:33:12.941" v="427"/>
          <ac:spMkLst>
            <pc:docMk/>
            <pc:sldMk cId="229215114" sldId="263"/>
            <ac:spMk id="22" creationId="{E91A3937-DE27-EACA-9D46-FF64BF49A5ED}"/>
          </ac:spMkLst>
        </pc:spChg>
        <pc:spChg chg="add mod ord">
          <ac:chgData name="Dhaniya Raj" userId="S::dhaniya.raj@dcubeai.com::cef23f73-910f-4177-a40a-17e08eb3f28b" providerId="AD" clId="Web-{0A6D3E6C-D246-DFAB-F3F5-956A6B18398C}" dt="2026-06-01T08:37:42.114" v="509" actId="1076"/>
          <ac:spMkLst>
            <pc:docMk/>
            <pc:sldMk cId="229215114" sldId="263"/>
            <ac:spMk id="23" creationId="{69A86C9A-9F69-9C52-F4C9-80E8873AA2C2}"/>
          </ac:spMkLst>
        </pc:spChg>
        <pc:spChg chg="add mod">
          <ac:chgData name="Dhaniya Raj" userId="S::dhaniya.raj@dcubeai.com::cef23f73-910f-4177-a40a-17e08eb3f28b" providerId="AD" clId="Web-{0A6D3E6C-D246-DFAB-F3F5-956A6B18398C}" dt="2026-06-01T08:46:21.026" v="623" actId="1076"/>
          <ac:spMkLst>
            <pc:docMk/>
            <pc:sldMk cId="229215114" sldId="263"/>
            <ac:spMk id="25" creationId="{BBCDBD65-0D90-62ED-6359-C7DF00CC0369}"/>
          </ac:spMkLst>
        </pc:spChg>
        <pc:spChg chg="add del">
          <ac:chgData name="Dhaniya Raj" userId="S::dhaniya.raj@dcubeai.com::cef23f73-910f-4177-a40a-17e08eb3f28b" providerId="AD" clId="Web-{0A6D3E6C-D246-DFAB-F3F5-956A6B18398C}" dt="2026-06-01T07:28:37.204" v="154"/>
          <ac:spMkLst>
            <pc:docMk/>
            <pc:sldMk cId="229215114" sldId="263"/>
            <ac:spMk id="29" creationId="{2E8580EA-B22E-850A-D5B2-BE07031EB91A}"/>
          </ac:spMkLst>
        </pc:spChg>
        <pc:spChg chg="add del">
          <ac:chgData name="Dhaniya Raj" userId="S::dhaniya.raj@dcubeai.com::cef23f73-910f-4177-a40a-17e08eb3f28b" providerId="AD" clId="Web-{0A6D3E6C-D246-DFAB-F3F5-956A6B18398C}" dt="2026-06-01T07:27:52.438" v="123"/>
          <ac:spMkLst>
            <pc:docMk/>
            <pc:sldMk cId="229215114" sldId="263"/>
            <ac:spMk id="31" creationId="{4E6307C5-E839-E066-D43D-6602FB9B6B1C}"/>
          </ac:spMkLst>
        </pc:spChg>
        <pc:spChg chg="add del">
          <ac:chgData name="Dhaniya Raj" userId="S::dhaniya.raj@dcubeai.com::cef23f73-910f-4177-a40a-17e08eb3f28b" providerId="AD" clId="Web-{0A6D3E6C-D246-DFAB-F3F5-956A6B18398C}" dt="2026-06-01T07:28:37.204" v="153"/>
          <ac:spMkLst>
            <pc:docMk/>
            <pc:sldMk cId="229215114" sldId="263"/>
            <ac:spMk id="33" creationId="{9F6B66C8-D9D8-4471-381D-7576D3E4EBAB}"/>
          </ac:spMkLst>
        </pc:spChg>
        <pc:spChg chg="add del">
          <ac:chgData name="Dhaniya Raj" userId="S::dhaniya.raj@dcubeai.com::cef23f73-910f-4177-a40a-17e08eb3f28b" providerId="AD" clId="Web-{0A6D3E6C-D246-DFAB-F3F5-956A6B18398C}" dt="2026-06-01T07:28:37.204" v="152"/>
          <ac:spMkLst>
            <pc:docMk/>
            <pc:sldMk cId="229215114" sldId="263"/>
            <ac:spMk id="35" creationId="{195F486D-27BB-D39E-69B7-9DEA4BB6ACDD}"/>
          </ac:spMkLst>
        </pc:spChg>
        <pc:spChg chg="add mod">
          <ac:chgData name="Dhaniya Raj" userId="S::dhaniya.raj@dcubeai.com::cef23f73-910f-4177-a40a-17e08eb3f28b" providerId="AD" clId="Web-{0A6D3E6C-D246-DFAB-F3F5-956A6B18398C}" dt="2026-06-01T08:38:56.411" v="549" actId="1076"/>
          <ac:spMkLst>
            <pc:docMk/>
            <pc:sldMk cId="229215114" sldId="263"/>
            <ac:spMk id="37" creationId="{954DD54D-85F9-F681-520D-BEA7D347041B}"/>
          </ac:spMkLst>
        </pc:spChg>
        <pc:spChg chg="add del">
          <ac:chgData name="Dhaniya Raj" userId="S::dhaniya.raj@dcubeai.com::cef23f73-910f-4177-a40a-17e08eb3f28b" providerId="AD" clId="Web-{0A6D3E6C-D246-DFAB-F3F5-956A6B18398C}" dt="2026-06-01T07:28:37.204" v="151"/>
          <ac:spMkLst>
            <pc:docMk/>
            <pc:sldMk cId="229215114" sldId="263"/>
            <ac:spMk id="37" creationId="{C1AFDA6E-A891-36DE-495E-E6FD397C66D3}"/>
          </ac:spMkLst>
        </pc:spChg>
        <pc:spChg chg="add mod">
          <ac:chgData name="Dhaniya Raj" userId="S::dhaniya.raj@dcubeai.com::cef23f73-910f-4177-a40a-17e08eb3f28b" providerId="AD" clId="Web-{0A6D3E6C-D246-DFAB-F3F5-956A6B18398C}" dt="2026-06-01T08:38:56.427" v="550" actId="1076"/>
          <ac:spMkLst>
            <pc:docMk/>
            <pc:sldMk cId="229215114" sldId="263"/>
            <ac:spMk id="38" creationId="{D1C71EB5-E4CA-0ED9-DBA9-AB3A77D587A6}"/>
          </ac:spMkLst>
        </pc:spChg>
        <pc:spChg chg="add mod">
          <ac:chgData name="Dhaniya Raj" userId="S::dhaniya.raj@dcubeai.com::cef23f73-910f-4177-a40a-17e08eb3f28b" providerId="AD" clId="Web-{0A6D3E6C-D246-DFAB-F3F5-956A6B18398C}" dt="2026-06-01T08:38:56.443" v="551" actId="1076"/>
          <ac:spMkLst>
            <pc:docMk/>
            <pc:sldMk cId="229215114" sldId="263"/>
            <ac:spMk id="39" creationId="{19521A96-6D76-B89C-5664-A0BD8465F88B}"/>
          </ac:spMkLst>
        </pc:spChg>
        <pc:spChg chg="add del">
          <ac:chgData name="Dhaniya Raj" userId="S::dhaniya.raj@dcubeai.com::cef23f73-910f-4177-a40a-17e08eb3f28b" providerId="AD" clId="Web-{0A6D3E6C-D246-DFAB-F3F5-956A6B18398C}" dt="2026-06-01T07:27:52.438" v="122"/>
          <ac:spMkLst>
            <pc:docMk/>
            <pc:sldMk cId="229215114" sldId="263"/>
            <ac:spMk id="39" creationId="{AA500969-C2F9-BC7E-C392-01CF1DC7C710}"/>
          </ac:spMkLst>
        </pc:spChg>
        <pc:spChg chg="add del">
          <ac:chgData name="Dhaniya Raj" userId="S::dhaniya.raj@dcubeai.com::cef23f73-910f-4177-a40a-17e08eb3f28b" providerId="AD" clId="Web-{0A6D3E6C-D246-DFAB-F3F5-956A6B18398C}" dt="2026-06-01T07:28:37.204" v="150"/>
          <ac:spMkLst>
            <pc:docMk/>
            <pc:sldMk cId="229215114" sldId="263"/>
            <ac:spMk id="41" creationId="{1EDC881B-959B-6298-FD6F-8F92A14B94AA}"/>
          </ac:spMkLst>
        </pc:spChg>
        <pc:spChg chg="add mod">
          <ac:chgData name="Dhaniya Raj" userId="S::dhaniya.raj@dcubeai.com::cef23f73-910f-4177-a40a-17e08eb3f28b" providerId="AD" clId="Web-{0A6D3E6C-D246-DFAB-F3F5-956A6B18398C}" dt="2026-06-01T08:43:24.416" v="590" actId="1076"/>
          <ac:spMkLst>
            <pc:docMk/>
            <pc:sldMk cId="229215114" sldId="263"/>
            <ac:spMk id="41" creationId="{B73F6BFD-6392-E5C0-CA4A-B2323832D73F}"/>
          </ac:spMkLst>
        </pc:spChg>
        <pc:spChg chg="add mod">
          <ac:chgData name="Dhaniya Raj" userId="S::dhaniya.raj@dcubeai.com::cef23f73-910f-4177-a40a-17e08eb3f28b" providerId="AD" clId="Web-{0A6D3E6C-D246-DFAB-F3F5-956A6B18398C}" dt="2026-06-01T08:43:32.072" v="591" actId="1076"/>
          <ac:spMkLst>
            <pc:docMk/>
            <pc:sldMk cId="229215114" sldId="263"/>
            <ac:spMk id="42" creationId="{2F7FB57A-C5AA-9FB7-1CF8-A0A886DF2C71}"/>
          </ac:spMkLst>
        </pc:spChg>
        <pc:spChg chg="add del">
          <ac:chgData name="Dhaniya Raj" userId="S::dhaniya.raj@dcubeai.com::cef23f73-910f-4177-a40a-17e08eb3f28b" providerId="AD" clId="Web-{0A6D3E6C-D246-DFAB-F3F5-956A6B18398C}" dt="2026-06-01T07:28:37.189" v="149"/>
          <ac:spMkLst>
            <pc:docMk/>
            <pc:sldMk cId="229215114" sldId="263"/>
            <ac:spMk id="43" creationId="{4F53B3CE-D1FF-1E69-8E58-5E5AB04CEDE6}"/>
          </ac:spMkLst>
        </pc:spChg>
        <pc:spChg chg="add mod">
          <ac:chgData name="Dhaniya Raj" userId="S::dhaniya.raj@dcubeai.com::cef23f73-910f-4177-a40a-17e08eb3f28b" providerId="AD" clId="Web-{0A6D3E6C-D246-DFAB-F3F5-956A6B18398C}" dt="2026-06-01T08:43:19.025" v="589" actId="1076"/>
          <ac:spMkLst>
            <pc:docMk/>
            <pc:sldMk cId="229215114" sldId="263"/>
            <ac:spMk id="43" creationId="{E68045A2-F695-5502-9542-95324A10EB65}"/>
          </ac:spMkLst>
        </pc:spChg>
        <pc:spChg chg="add mod">
          <ac:chgData name="Dhaniya Raj" userId="S::dhaniya.raj@dcubeai.com::cef23f73-910f-4177-a40a-17e08eb3f28b" providerId="AD" clId="Web-{0A6D3E6C-D246-DFAB-F3F5-956A6B18398C}" dt="2026-06-01T08:46:06.432" v="621" actId="20577"/>
          <ac:spMkLst>
            <pc:docMk/>
            <pc:sldMk cId="229215114" sldId="263"/>
            <ac:spMk id="44" creationId="{5B754458-47DE-6DAC-1CA3-5D4FF02D1913}"/>
          </ac:spMkLst>
        </pc:spChg>
        <pc:spChg chg="add mod">
          <ac:chgData name="Dhaniya Raj" userId="S::dhaniya.raj@dcubeai.com::cef23f73-910f-4177-a40a-17e08eb3f28b" providerId="AD" clId="Web-{0A6D3E6C-D246-DFAB-F3F5-956A6B18398C}" dt="2026-06-01T08:45:01.557" v="597" actId="20577"/>
          <ac:spMkLst>
            <pc:docMk/>
            <pc:sldMk cId="229215114" sldId="263"/>
            <ac:spMk id="45" creationId="{68F8D14C-7C4C-9E9C-8851-731540324C27}"/>
          </ac:spMkLst>
        </pc:spChg>
        <pc:spChg chg="add del">
          <ac:chgData name="Dhaniya Raj" userId="S::dhaniya.raj@dcubeai.com::cef23f73-910f-4177-a40a-17e08eb3f28b" providerId="AD" clId="Web-{0A6D3E6C-D246-DFAB-F3F5-956A6B18398C}" dt="2026-06-01T07:27:52.438" v="121"/>
          <ac:spMkLst>
            <pc:docMk/>
            <pc:sldMk cId="229215114" sldId="263"/>
            <ac:spMk id="45" creationId="{F142DE9C-C188-AF3D-9F39-D4332027A264}"/>
          </ac:spMkLst>
        </pc:spChg>
        <pc:spChg chg="add mod">
          <ac:chgData name="Dhaniya Raj" userId="S::dhaniya.raj@dcubeai.com::cef23f73-910f-4177-a40a-17e08eb3f28b" providerId="AD" clId="Web-{0A6D3E6C-D246-DFAB-F3F5-956A6B18398C}" dt="2026-06-01T08:45:37.947" v="613" actId="20577"/>
          <ac:spMkLst>
            <pc:docMk/>
            <pc:sldMk cId="229215114" sldId="263"/>
            <ac:spMk id="46" creationId="{36FC0D54-9373-D1FC-921A-3638469045E6}"/>
          </ac:spMkLst>
        </pc:spChg>
        <pc:spChg chg="add del">
          <ac:chgData name="Dhaniya Raj" userId="S::dhaniya.raj@dcubeai.com::cef23f73-910f-4177-a40a-17e08eb3f28b" providerId="AD" clId="Web-{0A6D3E6C-D246-DFAB-F3F5-956A6B18398C}" dt="2026-06-01T07:28:37.189" v="148"/>
          <ac:spMkLst>
            <pc:docMk/>
            <pc:sldMk cId="229215114" sldId="263"/>
            <ac:spMk id="47" creationId="{049EB6EE-0C7E-2D30-61B8-A355BFC56707}"/>
          </ac:spMkLst>
        </pc:spChg>
        <pc:spChg chg="add del">
          <ac:chgData name="Dhaniya Raj" userId="S::dhaniya.raj@dcubeai.com::cef23f73-910f-4177-a40a-17e08eb3f28b" providerId="AD" clId="Web-{0A6D3E6C-D246-DFAB-F3F5-956A6B18398C}" dt="2026-06-01T07:28:37.189" v="147"/>
          <ac:spMkLst>
            <pc:docMk/>
            <pc:sldMk cId="229215114" sldId="263"/>
            <ac:spMk id="49" creationId="{035D95E5-DB99-CC00-ADAB-C46DA58516FE}"/>
          </ac:spMkLst>
        </pc:spChg>
        <pc:spChg chg="add del">
          <ac:chgData name="Dhaniya Raj" userId="S::dhaniya.raj@dcubeai.com::cef23f73-910f-4177-a40a-17e08eb3f28b" providerId="AD" clId="Web-{0A6D3E6C-D246-DFAB-F3F5-956A6B18398C}" dt="2026-06-01T07:27:52.438" v="120"/>
          <ac:spMkLst>
            <pc:docMk/>
            <pc:sldMk cId="229215114" sldId="263"/>
            <ac:spMk id="51" creationId="{EDE2F2D7-BA65-056E-6A5C-877AEF83E2AB}"/>
          </ac:spMkLst>
        </pc:spChg>
        <pc:spChg chg="add">
          <ac:chgData name="Dhaniya Raj" userId="S::dhaniya.raj@dcubeai.com::cef23f73-910f-4177-a40a-17e08eb3f28b" providerId="AD" clId="Web-{0A6D3E6C-D246-DFAB-F3F5-956A6B18398C}" dt="2026-06-01T07:25:28.280" v="86"/>
          <ac:spMkLst>
            <pc:docMk/>
            <pc:sldMk cId="229215114" sldId="263"/>
            <ac:spMk id="61" creationId="{FA0A2CE9-DCCC-E90B-EDDF-FCDF80650A5E}"/>
          </ac:spMkLst>
        </pc:spChg>
        <pc:spChg chg="add">
          <ac:chgData name="Dhaniya Raj" userId="S::dhaniya.raj@dcubeai.com::cef23f73-910f-4177-a40a-17e08eb3f28b" providerId="AD" clId="Web-{0A6D3E6C-D246-DFAB-F3F5-956A6B18398C}" dt="2026-06-01T07:25:28.280" v="86"/>
          <ac:spMkLst>
            <pc:docMk/>
            <pc:sldMk cId="229215114" sldId="263"/>
            <ac:spMk id="62" creationId="{BCDB739B-7582-F2DB-6396-4F11FD777F4C}"/>
          </ac:spMkLst>
        </pc:spChg>
        <pc:spChg chg="add">
          <ac:chgData name="Dhaniya Raj" userId="S::dhaniya.raj@dcubeai.com::cef23f73-910f-4177-a40a-17e08eb3f28b" providerId="AD" clId="Web-{0A6D3E6C-D246-DFAB-F3F5-956A6B18398C}" dt="2026-06-01T07:25:28.280" v="86"/>
          <ac:spMkLst>
            <pc:docMk/>
            <pc:sldMk cId="229215114" sldId="263"/>
            <ac:spMk id="63" creationId="{27EC9B59-B857-9E5E-D461-3CCF45F04467}"/>
          </ac:spMkLst>
        </pc:spChg>
        <pc:spChg chg="add">
          <ac:chgData name="Dhaniya Raj" userId="S::dhaniya.raj@dcubeai.com::cef23f73-910f-4177-a40a-17e08eb3f28b" providerId="AD" clId="Web-{0A6D3E6C-D246-DFAB-F3F5-956A6B18398C}" dt="2026-06-01T07:25:28.280" v="86"/>
          <ac:spMkLst>
            <pc:docMk/>
            <pc:sldMk cId="229215114" sldId="263"/>
            <ac:spMk id="68" creationId="{8741DBCB-8B2F-324C-021A-81E04271FFEC}"/>
          </ac:spMkLst>
        </pc:spChg>
        <pc:spChg chg="add">
          <ac:chgData name="Dhaniya Raj" userId="S::dhaniya.raj@dcubeai.com::cef23f73-910f-4177-a40a-17e08eb3f28b" providerId="AD" clId="Web-{0A6D3E6C-D246-DFAB-F3F5-956A6B18398C}" dt="2026-06-01T07:25:28.280" v="86"/>
          <ac:spMkLst>
            <pc:docMk/>
            <pc:sldMk cId="229215114" sldId="263"/>
            <ac:spMk id="69" creationId="{7AD70356-174E-DAC5-A1F0-B08049BE36C4}"/>
          </ac:spMkLst>
        </pc:spChg>
        <pc:spChg chg="add">
          <ac:chgData name="Dhaniya Raj" userId="S::dhaniya.raj@dcubeai.com::cef23f73-910f-4177-a40a-17e08eb3f28b" providerId="AD" clId="Web-{0A6D3E6C-D246-DFAB-F3F5-956A6B18398C}" dt="2026-06-01T07:25:28.280" v="86"/>
          <ac:spMkLst>
            <pc:docMk/>
            <pc:sldMk cId="229215114" sldId="263"/>
            <ac:spMk id="70" creationId="{B6148598-01BB-9FFE-A206-E710DCC7E4F5}"/>
          </ac:spMkLst>
        </pc:spChg>
        <pc:spChg chg="add">
          <ac:chgData name="Dhaniya Raj" userId="S::dhaniya.raj@dcubeai.com::cef23f73-910f-4177-a40a-17e08eb3f28b" providerId="AD" clId="Web-{0A6D3E6C-D246-DFAB-F3F5-956A6B18398C}" dt="2026-06-01T07:25:28.280" v="86"/>
          <ac:spMkLst>
            <pc:docMk/>
            <pc:sldMk cId="229215114" sldId="263"/>
            <ac:spMk id="72" creationId="{6E76E09B-85A1-ECB2-999A-A22788FEADB7}"/>
          </ac:spMkLst>
        </pc:spChg>
        <pc:spChg chg="add">
          <ac:chgData name="Dhaniya Raj" userId="S::dhaniya.raj@dcubeai.com::cef23f73-910f-4177-a40a-17e08eb3f28b" providerId="AD" clId="Web-{0A6D3E6C-D246-DFAB-F3F5-956A6B18398C}" dt="2026-06-01T07:25:28.280" v="86"/>
          <ac:spMkLst>
            <pc:docMk/>
            <pc:sldMk cId="229215114" sldId="263"/>
            <ac:spMk id="74" creationId="{2B72DE97-758C-8D21-6DA0-66D03BE153DA}"/>
          </ac:spMkLst>
        </pc:spChg>
        <pc:spChg chg="add mod topLvl">
          <ac:chgData name="Dhaniya Raj" userId="S::dhaniya.raj@dcubeai.com::cef23f73-910f-4177-a40a-17e08eb3f28b" providerId="AD" clId="Web-{0A6D3E6C-D246-DFAB-F3F5-956A6B18398C}" dt="2026-06-01T08:37:51.958" v="522" actId="1076"/>
          <ac:spMkLst>
            <pc:docMk/>
            <pc:sldMk cId="229215114" sldId="263"/>
            <ac:spMk id="76" creationId="{FA0A2CE9-DCCC-E90B-EDDF-FCDF80650A5E}"/>
          </ac:spMkLst>
        </pc:spChg>
        <pc:spChg chg="add del">
          <ac:chgData name="Dhaniya Raj" userId="S::dhaniya.raj@dcubeai.com::cef23f73-910f-4177-a40a-17e08eb3f28b" providerId="AD" clId="Web-{0A6D3E6C-D246-DFAB-F3F5-956A6B18398C}" dt="2026-06-01T07:26:16.406" v="92"/>
          <ac:spMkLst>
            <pc:docMk/>
            <pc:sldMk cId="229215114" sldId="263"/>
            <ac:spMk id="77" creationId="{BCDB739B-7582-F2DB-6396-4F11FD777F4C}"/>
          </ac:spMkLst>
        </pc:spChg>
        <pc:spChg chg="add del">
          <ac:chgData name="Dhaniya Raj" userId="S::dhaniya.raj@dcubeai.com::cef23f73-910f-4177-a40a-17e08eb3f28b" providerId="AD" clId="Web-{0A6D3E6C-D246-DFAB-F3F5-956A6B18398C}" dt="2026-06-01T07:26:07.765" v="90"/>
          <ac:spMkLst>
            <pc:docMk/>
            <pc:sldMk cId="229215114" sldId="263"/>
            <ac:spMk id="78" creationId="{27EC9B59-B857-9E5E-D461-3CCF45F04467}"/>
          </ac:spMkLst>
        </pc:spChg>
        <pc:spChg chg="add del">
          <ac:chgData name="Dhaniya Raj" userId="S::dhaniya.raj@dcubeai.com::cef23f73-910f-4177-a40a-17e08eb3f28b" providerId="AD" clId="Web-{0A6D3E6C-D246-DFAB-F3F5-956A6B18398C}" dt="2026-06-01T07:26:17.812" v="93"/>
          <ac:spMkLst>
            <pc:docMk/>
            <pc:sldMk cId="229215114" sldId="263"/>
            <ac:spMk id="83" creationId="{8741DBCB-8B2F-324C-021A-81E04271FFEC}"/>
          </ac:spMkLst>
        </pc:spChg>
        <pc:spChg chg="add del">
          <ac:chgData name="Dhaniya Raj" userId="S::dhaniya.raj@dcubeai.com::cef23f73-910f-4177-a40a-17e08eb3f28b" providerId="AD" clId="Web-{0A6D3E6C-D246-DFAB-F3F5-956A6B18398C}" dt="2026-06-01T07:26:19.156" v="94"/>
          <ac:spMkLst>
            <pc:docMk/>
            <pc:sldMk cId="229215114" sldId="263"/>
            <ac:spMk id="84" creationId="{7AD70356-174E-DAC5-A1F0-B08049BE36C4}"/>
          </ac:spMkLst>
        </pc:spChg>
        <pc:spChg chg="add del">
          <ac:chgData name="Dhaniya Raj" userId="S::dhaniya.raj@dcubeai.com::cef23f73-910f-4177-a40a-17e08eb3f28b" providerId="AD" clId="Web-{0A6D3E6C-D246-DFAB-F3F5-956A6B18398C}" dt="2026-06-01T07:26:20.796" v="95"/>
          <ac:spMkLst>
            <pc:docMk/>
            <pc:sldMk cId="229215114" sldId="263"/>
            <ac:spMk id="85" creationId="{B6148598-01BB-9FFE-A206-E710DCC7E4F5}"/>
          </ac:spMkLst>
        </pc:spChg>
        <pc:spChg chg="add del">
          <ac:chgData name="Dhaniya Raj" userId="S::dhaniya.raj@dcubeai.com::cef23f73-910f-4177-a40a-17e08eb3f28b" providerId="AD" clId="Web-{0A6D3E6C-D246-DFAB-F3F5-956A6B18398C}" dt="2026-06-01T07:26:22.343" v="96"/>
          <ac:spMkLst>
            <pc:docMk/>
            <pc:sldMk cId="229215114" sldId="263"/>
            <ac:spMk id="87" creationId="{6E76E09B-85A1-ECB2-999A-A22788FEADB7}"/>
          </ac:spMkLst>
        </pc:spChg>
        <pc:spChg chg="add del">
          <ac:chgData name="Dhaniya Raj" userId="S::dhaniya.raj@dcubeai.com::cef23f73-910f-4177-a40a-17e08eb3f28b" providerId="AD" clId="Web-{0A6D3E6C-D246-DFAB-F3F5-956A6B18398C}" dt="2026-06-01T07:26:42.656" v="99"/>
          <ac:spMkLst>
            <pc:docMk/>
            <pc:sldMk cId="229215114" sldId="263"/>
            <ac:spMk id="89" creationId="{2B72DE97-758C-8D21-6DA0-66D03BE153DA}"/>
          </ac:spMkLst>
        </pc:spChg>
        <pc:spChg chg="add mod">
          <ac:chgData name="Dhaniya Raj" userId="S::dhaniya.raj@dcubeai.com::cef23f73-910f-4177-a40a-17e08eb3f28b" providerId="AD" clId="Web-{0A6D3E6C-D246-DFAB-F3F5-956A6B18398C}" dt="2026-06-01T08:37:51.974" v="523" actId="1076"/>
          <ac:spMkLst>
            <pc:docMk/>
            <pc:sldMk cId="229215114" sldId="263"/>
            <ac:spMk id="90" creationId="{259DA885-7BF2-6A44-7603-8C3773D033A1}"/>
          </ac:spMkLst>
        </pc:spChg>
        <pc:spChg chg="add mod">
          <ac:chgData name="Dhaniya Raj" userId="S::dhaniya.raj@dcubeai.com::cef23f73-910f-4177-a40a-17e08eb3f28b" providerId="AD" clId="Web-{0A6D3E6C-D246-DFAB-F3F5-956A6B18398C}" dt="2026-06-01T08:37:51.989" v="524" actId="1076"/>
          <ac:spMkLst>
            <pc:docMk/>
            <pc:sldMk cId="229215114" sldId="263"/>
            <ac:spMk id="91" creationId="{F5AC9A21-C66A-5B5B-7BCA-E6E1CA2DA6B3}"/>
          </ac:spMkLst>
        </pc:spChg>
        <pc:spChg chg="add mod">
          <ac:chgData name="Dhaniya Raj" userId="S::dhaniya.raj@dcubeai.com::cef23f73-910f-4177-a40a-17e08eb3f28b" providerId="AD" clId="Web-{0A6D3E6C-D246-DFAB-F3F5-956A6B18398C}" dt="2026-06-01T08:37:52.005" v="525" actId="1076"/>
          <ac:spMkLst>
            <pc:docMk/>
            <pc:sldMk cId="229215114" sldId="263"/>
            <ac:spMk id="92" creationId="{D0756C4B-5228-A96A-2C8E-55E9F82C16B7}"/>
          </ac:spMkLst>
        </pc:spChg>
        <pc:spChg chg="add del mod">
          <ac:chgData name="Dhaniya Raj" userId="S::dhaniya.raj@dcubeai.com::cef23f73-910f-4177-a40a-17e08eb3f28b" providerId="AD" clId="Web-{0A6D3E6C-D246-DFAB-F3F5-956A6B18398C}" dt="2026-06-01T07:28:37.189" v="142"/>
          <ac:spMkLst>
            <pc:docMk/>
            <pc:sldMk cId="229215114" sldId="263"/>
            <ac:spMk id="93" creationId="{A1FE27F1-D0D6-4DFE-6B3B-5F9D828A21D3}"/>
          </ac:spMkLst>
        </pc:spChg>
        <pc:spChg chg="add mod">
          <ac:chgData name="Dhaniya Raj" userId="S::dhaniya.raj@dcubeai.com::cef23f73-910f-4177-a40a-17e08eb3f28b" providerId="AD" clId="Web-{0A6D3E6C-D246-DFAB-F3F5-956A6B18398C}" dt="2026-06-01T08:37:52.020" v="526" actId="1076"/>
          <ac:spMkLst>
            <pc:docMk/>
            <pc:sldMk cId="229215114" sldId="263"/>
            <ac:spMk id="94" creationId="{CA3D686A-9E6F-0DDB-80EB-DC957546C320}"/>
          </ac:spMkLst>
        </pc:spChg>
        <pc:spChg chg="add del mod">
          <ac:chgData name="Dhaniya Raj" userId="S::dhaniya.raj@dcubeai.com::cef23f73-910f-4177-a40a-17e08eb3f28b" providerId="AD" clId="Web-{0A6D3E6C-D246-DFAB-F3F5-956A6B18398C}" dt="2026-06-01T07:28:37.189" v="141"/>
          <ac:spMkLst>
            <pc:docMk/>
            <pc:sldMk cId="229215114" sldId="263"/>
            <ac:spMk id="95" creationId="{B72CAD0B-896A-3BAB-52AD-62C173ECB9E1}"/>
          </ac:spMkLst>
        </pc:spChg>
        <pc:spChg chg="add mod">
          <ac:chgData name="Dhaniya Raj" userId="S::dhaniya.raj@dcubeai.com::cef23f73-910f-4177-a40a-17e08eb3f28b" providerId="AD" clId="Web-{0A6D3E6C-D246-DFAB-F3F5-956A6B18398C}" dt="2026-06-01T08:37:52.036" v="527" actId="1076"/>
          <ac:spMkLst>
            <pc:docMk/>
            <pc:sldMk cId="229215114" sldId="263"/>
            <ac:spMk id="97" creationId="{E7A689A3-B2D1-50C7-394B-033C2A53C565}"/>
          </ac:spMkLst>
        </pc:spChg>
        <pc:spChg chg="add mod">
          <ac:chgData name="Dhaniya Raj" userId="S::dhaniya.raj@dcubeai.com::cef23f73-910f-4177-a40a-17e08eb3f28b" providerId="AD" clId="Web-{0A6D3E6C-D246-DFAB-F3F5-956A6B18398C}" dt="2026-06-01T08:37:52.052" v="528" actId="1076"/>
          <ac:spMkLst>
            <pc:docMk/>
            <pc:sldMk cId="229215114" sldId="263"/>
            <ac:spMk id="99" creationId="{DA2A8A5A-04F6-6D14-BABC-0B93D6F454DA}"/>
          </ac:spMkLst>
        </pc:spChg>
        <pc:spChg chg="add mod">
          <ac:chgData name="Dhaniya Raj" userId="S::dhaniya.raj@dcubeai.com::cef23f73-910f-4177-a40a-17e08eb3f28b" providerId="AD" clId="Web-{0A6D3E6C-D246-DFAB-F3F5-956A6B18398C}" dt="2026-06-01T08:37:58.083" v="535" actId="1076"/>
          <ac:spMkLst>
            <pc:docMk/>
            <pc:sldMk cId="229215114" sldId="263"/>
            <ac:spMk id="107" creationId="{CFA47464-F404-6015-CEA7-38F7BC11A46A}"/>
          </ac:spMkLst>
        </pc:spChg>
        <pc:spChg chg="add mod">
          <ac:chgData name="Dhaniya Raj" userId="S::dhaniya.raj@dcubeai.com::cef23f73-910f-4177-a40a-17e08eb3f28b" providerId="AD" clId="Web-{0A6D3E6C-D246-DFAB-F3F5-956A6B18398C}" dt="2026-06-01T08:37:58.099" v="536" actId="1076"/>
          <ac:spMkLst>
            <pc:docMk/>
            <pc:sldMk cId="229215114" sldId="263"/>
            <ac:spMk id="109" creationId="{811F09E6-C5CF-5653-4D3E-55B888646C64}"/>
          </ac:spMkLst>
        </pc:spChg>
        <pc:spChg chg="add mod">
          <ac:chgData name="Dhaniya Raj" userId="S::dhaniya.raj@dcubeai.com::cef23f73-910f-4177-a40a-17e08eb3f28b" providerId="AD" clId="Web-{0A6D3E6C-D246-DFAB-F3F5-956A6B18398C}" dt="2026-06-01T08:46:21.072" v="625" actId="1076"/>
          <ac:spMkLst>
            <pc:docMk/>
            <pc:sldMk cId="229215114" sldId="263"/>
            <ac:spMk id="112" creationId="{23320AE9-FA42-586B-F90E-65745377E90D}"/>
          </ac:spMkLst>
        </pc:spChg>
        <pc:grpChg chg="del">
          <ac:chgData name="Dhaniya Raj" userId="S::dhaniya.raj@dcubeai.com::cef23f73-910f-4177-a40a-17e08eb3f28b" providerId="AD" clId="Web-{0A6D3E6C-D246-DFAB-F3F5-956A6B18398C}" dt="2026-06-01T07:25:48.280" v="87"/>
          <ac:grpSpMkLst>
            <pc:docMk/>
            <pc:sldMk cId="229215114" sldId="263"/>
            <ac:grpSpMk id="60" creationId="{9CEBE622-99F2-4197-41A2-57B287C5DCB6}"/>
          </ac:grpSpMkLst>
        </pc:grpChg>
        <pc:grpChg chg="add del mod">
          <ac:chgData name="Dhaniya Raj" userId="S::dhaniya.raj@dcubeai.com::cef23f73-910f-4177-a40a-17e08eb3f28b" providerId="AD" clId="Web-{0A6D3E6C-D246-DFAB-F3F5-956A6B18398C}" dt="2026-06-01T07:26:58.640" v="107"/>
          <ac:grpSpMkLst>
            <pc:docMk/>
            <pc:sldMk cId="229215114" sldId="263"/>
            <ac:grpSpMk id="75" creationId="{9CEBE622-99F2-4197-41A2-57B287C5DCB6}"/>
          </ac:grpSpMkLst>
        </pc:grpChg>
        <pc:picChg chg="add mod modCrop">
          <ac:chgData name="Dhaniya Raj" userId="S::dhaniya.raj@dcubeai.com::cef23f73-910f-4177-a40a-17e08eb3f28b" providerId="AD" clId="Web-{0A6D3E6C-D246-DFAB-F3F5-956A6B18398C}" dt="2026-06-01T08:46:15.432" v="622" actId="1076"/>
          <ac:picMkLst>
            <pc:docMk/>
            <pc:sldMk cId="229215114" sldId="263"/>
            <ac:picMk id="2" creationId="{254EF187-FB1A-A1A4-6414-395279F0012F}"/>
          </ac:picMkLst>
        </pc:picChg>
        <pc:picChg chg="add mod">
          <ac:chgData name="Dhaniya Raj" userId="S::dhaniya.raj@dcubeai.com::cef23f73-910f-4177-a40a-17e08eb3f28b" providerId="AD" clId="Web-{0A6D3E6C-D246-DFAB-F3F5-956A6B18398C}" dt="2026-06-01T08:37:42.223" v="516" actId="1076"/>
          <ac:picMkLst>
            <pc:docMk/>
            <pc:sldMk cId="229215114" sldId="263"/>
            <ac:picMk id="17" creationId="{41BEEC07-FC92-A17C-F7F4-1E7BE4B284E9}"/>
          </ac:picMkLst>
        </pc:picChg>
        <pc:picChg chg="add mod">
          <ac:chgData name="Dhaniya Raj" userId="S::dhaniya.raj@dcubeai.com::cef23f73-910f-4177-a40a-17e08eb3f28b" providerId="AD" clId="Web-{0A6D3E6C-D246-DFAB-F3F5-956A6B18398C}" dt="2026-06-01T08:37:42.239" v="517" actId="1076"/>
          <ac:picMkLst>
            <pc:docMk/>
            <pc:sldMk cId="229215114" sldId="263"/>
            <ac:picMk id="19" creationId="{7306508E-04E5-2860-588C-81DD6A1DBE7B}"/>
          </ac:picMkLst>
        </pc:picChg>
        <pc:picChg chg="add mod">
          <ac:chgData name="Dhaniya Raj" userId="S::dhaniya.raj@dcubeai.com::cef23f73-910f-4177-a40a-17e08eb3f28b" providerId="AD" clId="Web-{0A6D3E6C-D246-DFAB-F3F5-956A6B18398C}" dt="2026-06-01T08:37:42.255" v="518" actId="1076"/>
          <ac:picMkLst>
            <pc:docMk/>
            <pc:sldMk cId="229215114" sldId="263"/>
            <ac:picMk id="21" creationId="{3DEE3322-DD85-4778-48EA-85506E7BADFB}"/>
          </ac:picMkLst>
        </pc:picChg>
        <pc:picChg chg="mod">
          <ac:chgData name="Dhaniya Raj" userId="S::dhaniya.raj@dcubeai.com::cef23f73-910f-4177-a40a-17e08eb3f28b" providerId="AD" clId="Web-{0A6D3E6C-D246-DFAB-F3F5-956A6B18398C}" dt="2026-06-01T08:35:52.739" v="460" actId="1076"/>
          <ac:picMkLst>
            <pc:docMk/>
            <pc:sldMk cId="229215114" sldId="263"/>
            <ac:picMk id="26" creationId="{4F4939A4-2505-75C2-5409-6B96A5B78876}"/>
          </ac:picMkLst>
        </pc:picChg>
        <pc:picChg chg="add mod">
          <ac:chgData name="Dhaniya Raj" userId="S::dhaniya.raj@dcubeai.com::cef23f73-910f-4177-a40a-17e08eb3f28b" providerId="AD" clId="Web-{0A6D3E6C-D246-DFAB-F3F5-956A6B18398C}" dt="2026-06-01T08:46:21.057" v="624" actId="1076"/>
          <ac:picMkLst>
            <pc:docMk/>
            <pc:sldMk cId="229215114" sldId="263"/>
            <ac:picMk id="27" creationId="{9A08354E-44C3-6893-96D7-B70DBD02D735}"/>
          </ac:picMkLst>
        </pc:picChg>
        <pc:picChg chg="mod">
          <ac:chgData name="Dhaniya Raj" userId="S::dhaniya.raj@dcubeai.com::cef23f73-910f-4177-a40a-17e08eb3f28b" providerId="AD" clId="Web-{0A6D3E6C-D246-DFAB-F3F5-956A6B18398C}" dt="2026-06-01T08:35:20.332" v="454" actId="1076"/>
          <ac:picMkLst>
            <pc:docMk/>
            <pc:sldMk cId="229215114" sldId="263"/>
            <ac:picMk id="28" creationId="{1A4710F7-DB3D-0FCE-47F0-E1791ED3F5C3}"/>
          </ac:picMkLst>
        </pc:picChg>
        <pc:picChg chg="mod">
          <ac:chgData name="Dhaniya Raj" userId="S::dhaniya.raj@dcubeai.com::cef23f73-910f-4177-a40a-17e08eb3f28b" providerId="AD" clId="Web-{0A6D3E6C-D246-DFAB-F3F5-956A6B18398C}" dt="2026-06-01T08:37:32.911" v="508" actId="1076"/>
          <ac:picMkLst>
            <pc:docMk/>
            <pc:sldMk cId="229215114" sldId="263"/>
            <ac:picMk id="30" creationId="{BD470F2D-3214-9E1D-30B7-6E304DCC6415}"/>
          </ac:picMkLst>
        </pc:picChg>
        <pc:picChg chg="add del">
          <ac:chgData name="Dhaniya Raj" userId="S::dhaniya.raj@dcubeai.com::cef23f73-910f-4177-a40a-17e08eb3f28b" providerId="AD" clId="Web-{0A6D3E6C-D246-DFAB-F3F5-956A6B18398C}" dt="2026-06-01T07:28:37.189" v="146"/>
          <ac:picMkLst>
            <pc:docMk/>
            <pc:sldMk cId="229215114" sldId="263"/>
            <ac:picMk id="53" creationId="{02DF7676-B62A-5118-C8D2-8080A2561EC1}"/>
          </ac:picMkLst>
        </pc:picChg>
        <pc:picChg chg="add del">
          <ac:chgData name="Dhaniya Raj" userId="S::dhaniya.raj@dcubeai.com::cef23f73-910f-4177-a40a-17e08eb3f28b" providerId="AD" clId="Web-{0A6D3E6C-D246-DFAB-F3F5-956A6B18398C}" dt="2026-06-01T07:28:37.189" v="145"/>
          <ac:picMkLst>
            <pc:docMk/>
            <pc:sldMk cId="229215114" sldId="263"/>
            <ac:picMk id="55" creationId="{1F33EB27-9FA8-D1EA-5EF3-EFB2B6AB59FD}"/>
          </ac:picMkLst>
        </pc:picChg>
        <pc:picChg chg="add del">
          <ac:chgData name="Dhaniya Raj" userId="S::dhaniya.raj@dcubeai.com::cef23f73-910f-4177-a40a-17e08eb3f28b" providerId="AD" clId="Web-{0A6D3E6C-D246-DFAB-F3F5-956A6B18398C}" dt="2026-06-01T07:28:37.189" v="144"/>
          <ac:picMkLst>
            <pc:docMk/>
            <pc:sldMk cId="229215114" sldId="263"/>
            <ac:picMk id="57" creationId="{7F001B3D-6CDE-28F9-7826-493320229546}"/>
          </ac:picMkLst>
        </pc:picChg>
        <pc:picChg chg="add del">
          <ac:chgData name="Dhaniya Raj" userId="S::dhaniya.raj@dcubeai.com::cef23f73-910f-4177-a40a-17e08eb3f28b" providerId="AD" clId="Web-{0A6D3E6C-D246-DFAB-F3F5-956A6B18398C}" dt="2026-06-01T07:28:37.189" v="143"/>
          <ac:picMkLst>
            <pc:docMk/>
            <pc:sldMk cId="229215114" sldId="263"/>
            <ac:picMk id="59" creationId="{12E0E493-639B-3FC8-6498-E9DC97BE26EC}"/>
          </ac:picMkLst>
        </pc:picChg>
        <pc:picChg chg="add">
          <ac:chgData name="Dhaniya Raj" userId="S::dhaniya.raj@dcubeai.com::cef23f73-910f-4177-a40a-17e08eb3f28b" providerId="AD" clId="Web-{0A6D3E6C-D246-DFAB-F3F5-956A6B18398C}" dt="2026-06-01T07:25:28.280" v="86"/>
          <ac:picMkLst>
            <pc:docMk/>
            <pc:sldMk cId="229215114" sldId="263"/>
            <ac:picMk id="66" creationId="{4128F4DC-0A8E-9EA5-2BAB-C8124F996BCC}"/>
          </ac:picMkLst>
        </pc:picChg>
        <pc:picChg chg="add">
          <ac:chgData name="Dhaniya Raj" userId="S::dhaniya.raj@dcubeai.com::cef23f73-910f-4177-a40a-17e08eb3f28b" providerId="AD" clId="Web-{0A6D3E6C-D246-DFAB-F3F5-956A6B18398C}" dt="2026-06-01T07:25:28.280" v="86"/>
          <ac:picMkLst>
            <pc:docMk/>
            <pc:sldMk cId="229215114" sldId="263"/>
            <ac:picMk id="67" creationId="{3D10241A-6DAD-7B01-1461-3E01E8F795E5}"/>
          </ac:picMkLst>
        </pc:picChg>
        <pc:picChg chg="del">
          <ac:chgData name="Dhaniya Raj" userId="S::dhaniya.raj@dcubeai.com::cef23f73-910f-4177-a40a-17e08eb3f28b" providerId="AD" clId="Web-{0A6D3E6C-D246-DFAB-F3F5-956A6B18398C}" dt="2026-06-01T07:26:47.468" v="102"/>
          <ac:picMkLst>
            <pc:docMk/>
            <pc:sldMk cId="229215114" sldId="263"/>
            <ac:picMk id="79" creationId="{93B2C7A3-58A5-4E7D-9867-DE2995C48A11}"/>
          </ac:picMkLst>
        </pc:picChg>
        <pc:picChg chg="del">
          <ac:chgData name="Dhaniya Raj" userId="S::dhaniya.raj@dcubeai.com::cef23f73-910f-4177-a40a-17e08eb3f28b" providerId="AD" clId="Web-{0A6D3E6C-D246-DFAB-F3F5-956A6B18398C}" dt="2026-06-01T07:26:53.031" v="104"/>
          <ac:picMkLst>
            <pc:docMk/>
            <pc:sldMk cId="229215114" sldId="263"/>
            <ac:picMk id="80" creationId="{F189E4FB-3E43-EDC2-B3CD-C4E499A27F47}"/>
          </ac:picMkLst>
        </pc:picChg>
        <pc:picChg chg="add del">
          <ac:chgData name="Dhaniya Raj" userId="S::dhaniya.raj@dcubeai.com::cef23f73-910f-4177-a40a-17e08eb3f28b" providerId="AD" clId="Web-{0A6D3E6C-D246-DFAB-F3F5-956A6B18398C}" dt="2026-06-01T07:26:50.187" v="103"/>
          <ac:picMkLst>
            <pc:docMk/>
            <pc:sldMk cId="229215114" sldId="263"/>
            <ac:picMk id="81" creationId="{4128F4DC-0A8E-9EA5-2BAB-C8124F996BCC}"/>
          </ac:picMkLst>
        </pc:picChg>
        <pc:picChg chg="del">
          <ac:chgData name="Dhaniya Raj" userId="S::dhaniya.raj@dcubeai.com::cef23f73-910f-4177-a40a-17e08eb3f28b" providerId="AD" clId="Web-{0A6D3E6C-D246-DFAB-F3F5-956A6B18398C}" dt="2026-06-01T07:26:54.984" v="105"/>
          <ac:picMkLst>
            <pc:docMk/>
            <pc:sldMk cId="229215114" sldId="263"/>
            <ac:picMk id="82" creationId="{3D10241A-6DAD-7B01-1461-3E01E8F795E5}"/>
          </ac:picMkLst>
        </pc:picChg>
        <pc:picChg chg="del">
          <ac:chgData name="Dhaniya Raj" userId="S::dhaniya.raj@dcubeai.com::cef23f73-910f-4177-a40a-17e08eb3f28b" providerId="AD" clId="Web-{0A6D3E6C-D246-DFAB-F3F5-956A6B18398C}" dt="2026-06-01T07:26:56.797" v="106"/>
          <ac:picMkLst>
            <pc:docMk/>
            <pc:sldMk cId="229215114" sldId="263"/>
            <ac:picMk id="86" creationId="{21A62D4F-31A7-9C16-7E41-0F20C8B48A92}"/>
          </ac:picMkLst>
        </pc:picChg>
        <pc:picChg chg="add del topLvl">
          <ac:chgData name="Dhaniya Raj" userId="S::dhaniya.raj@dcubeai.com::cef23f73-910f-4177-a40a-17e08eb3f28b" providerId="AD" clId="Web-{0A6D3E6C-D246-DFAB-F3F5-956A6B18398C}" dt="2026-06-01T07:26:58.640" v="107"/>
          <ac:picMkLst>
            <pc:docMk/>
            <pc:sldMk cId="229215114" sldId="263"/>
            <ac:picMk id="88" creationId="{C541D17E-45F2-AC4C-B9B5-8A32F218977C}"/>
          </ac:picMkLst>
        </pc:picChg>
        <pc:picChg chg="add mod">
          <ac:chgData name="Dhaniya Raj" userId="S::dhaniya.raj@dcubeai.com::cef23f73-910f-4177-a40a-17e08eb3f28b" providerId="AD" clId="Web-{0A6D3E6C-D246-DFAB-F3F5-956A6B18398C}" dt="2026-06-01T08:37:52.067" v="529" actId="1076"/>
          <ac:picMkLst>
            <pc:docMk/>
            <pc:sldMk cId="229215114" sldId="263"/>
            <ac:picMk id="101" creationId="{7F4C95F5-8D97-3396-CF6F-D574434A5688}"/>
          </ac:picMkLst>
        </pc:picChg>
        <pc:picChg chg="add mod">
          <ac:chgData name="Dhaniya Raj" userId="S::dhaniya.raj@dcubeai.com::cef23f73-910f-4177-a40a-17e08eb3f28b" providerId="AD" clId="Web-{0A6D3E6C-D246-DFAB-F3F5-956A6B18398C}" dt="2026-06-01T08:37:52.067" v="530" actId="1076"/>
          <ac:picMkLst>
            <pc:docMk/>
            <pc:sldMk cId="229215114" sldId="263"/>
            <ac:picMk id="103" creationId="{19DBFD14-547B-3A64-4B41-354B41F68998}"/>
          </ac:picMkLst>
        </pc:picChg>
        <pc:picChg chg="add mod">
          <ac:chgData name="Dhaniya Raj" userId="S::dhaniya.raj@dcubeai.com::cef23f73-910f-4177-a40a-17e08eb3f28b" providerId="AD" clId="Web-{0A6D3E6C-D246-DFAB-F3F5-956A6B18398C}" dt="2026-06-01T08:37:52.083" v="531" actId="1076"/>
          <ac:picMkLst>
            <pc:docMk/>
            <pc:sldMk cId="229215114" sldId="263"/>
            <ac:picMk id="105" creationId="{2DDDCB3C-2D7E-36C8-A2A4-442873F8147F}"/>
          </ac:picMkLst>
        </pc:picChg>
        <pc:picChg chg="add mod">
          <ac:chgData name="Dhaniya Raj" userId="S::dhaniya.raj@dcubeai.com::cef23f73-910f-4177-a40a-17e08eb3f28b" providerId="AD" clId="Web-{0A6D3E6C-D246-DFAB-F3F5-956A6B18398C}" dt="2026-06-01T08:37:58.114" v="537" actId="1076"/>
          <ac:picMkLst>
            <pc:docMk/>
            <pc:sldMk cId="229215114" sldId="263"/>
            <ac:picMk id="111" creationId="{C0ED56DD-4FFD-49F5-57A8-49E53140846D}"/>
          </ac:picMkLst>
        </pc:picChg>
        <pc:cxnChg chg="add mod">
          <ac:chgData name="Dhaniya Raj" userId="S::dhaniya.raj@dcubeai.com::cef23f73-910f-4177-a40a-17e08eb3f28b" providerId="AD" clId="Web-{0A6D3E6C-D246-DFAB-F3F5-956A6B18398C}" dt="2026-06-01T08:34:22.863" v="440" actId="1076"/>
          <ac:cxnSpMkLst>
            <pc:docMk/>
            <pc:sldMk cId="229215114" sldId="263"/>
            <ac:cxnSpMk id="31" creationId="{84D7BF65-AEEA-28D0-56A8-F274FDCA8240}"/>
          </ac:cxnSpMkLst>
        </pc:cxnChg>
        <pc:cxnChg chg="add mod">
          <ac:chgData name="Dhaniya Raj" userId="S::dhaniya.raj@dcubeai.com::cef23f73-910f-4177-a40a-17e08eb3f28b" providerId="AD" clId="Web-{0A6D3E6C-D246-DFAB-F3F5-956A6B18398C}" dt="2026-06-01T08:35:52.739" v="461" actId="1076"/>
          <ac:cxnSpMkLst>
            <pc:docMk/>
            <pc:sldMk cId="229215114" sldId="263"/>
            <ac:cxnSpMk id="32" creationId="{F8044A63-E794-66D4-05F8-16ECD681D594}"/>
          </ac:cxnSpMkLst>
        </pc:cxnChg>
        <pc:cxnChg chg="add mod">
          <ac:chgData name="Dhaniya Raj" userId="S::dhaniya.raj@dcubeai.com::cef23f73-910f-4177-a40a-17e08eb3f28b" providerId="AD" clId="Web-{0A6D3E6C-D246-DFAB-F3F5-956A6B18398C}" dt="2026-06-01T08:35:00.363" v="445" actId="1076"/>
          <ac:cxnSpMkLst>
            <pc:docMk/>
            <pc:sldMk cId="229215114" sldId="263"/>
            <ac:cxnSpMk id="33" creationId="{C5D1BD13-9E8C-7B42-1CD1-4747F61B9C4F}"/>
          </ac:cxnSpMkLst>
        </pc:cxnChg>
        <pc:cxnChg chg="add mod">
          <ac:chgData name="Dhaniya Raj" userId="S::dhaniya.raj@dcubeai.com::cef23f73-910f-4177-a40a-17e08eb3f28b" providerId="AD" clId="Web-{0A6D3E6C-D246-DFAB-F3F5-956A6B18398C}" dt="2026-06-01T08:36:24.457" v="469" actId="1076"/>
          <ac:cxnSpMkLst>
            <pc:docMk/>
            <pc:sldMk cId="229215114" sldId="263"/>
            <ac:cxnSpMk id="34" creationId="{DEAA8A81-2ECD-C823-1F87-C80DD023E15E}"/>
          </ac:cxnSpMkLst>
        </pc:cxnChg>
        <pc:cxnChg chg="add mod">
          <ac:chgData name="Dhaniya Raj" userId="S::dhaniya.raj@dcubeai.com::cef23f73-910f-4177-a40a-17e08eb3f28b" providerId="AD" clId="Web-{0A6D3E6C-D246-DFAB-F3F5-956A6B18398C}" dt="2026-06-01T08:36:19.801" v="468" actId="1076"/>
          <ac:cxnSpMkLst>
            <pc:docMk/>
            <pc:sldMk cId="229215114" sldId="263"/>
            <ac:cxnSpMk id="35" creationId="{F877BEEF-F415-1B24-4029-86555E524128}"/>
          </ac:cxnSpMkLst>
        </pc:cxnChg>
        <pc:cxnChg chg="add del">
          <ac:chgData name="Dhaniya Raj" userId="S::dhaniya.raj@dcubeai.com::cef23f73-910f-4177-a40a-17e08eb3f28b" providerId="AD" clId="Web-{0A6D3E6C-D246-DFAB-F3F5-956A6B18398C}" dt="2026-06-01T08:46:38.885" v="627"/>
          <ac:cxnSpMkLst>
            <pc:docMk/>
            <pc:sldMk cId="229215114" sldId="263"/>
            <ac:cxnSpMk id="47" creationId="{C9E35302-895C-E9DB-3CC2-20EB6AE70FA3}"/>
          </ac:cxnSpMkLst>
        </pc:cxnChg>
        <pc:cxnChg chg="add del mod">
          <ac:chgData name="Dhaniya Raj" userId="S::dhaniya.raj@dcubeai.com::cef23f73-910f-4177-a40a-17e08eb3f28b" providerId="AD" clId="Web-{0A6D3E6C-D246-DFAB-F3F5-956A6B18398C}" dt="2026-06-01T08:47:36.604" v="632"/>
          <ac:cxnSpMkLst>
            <pc:docMk/>
            <pc:sldMk cId="229215114" sldId="263"/>
            <ac:cxnSpMk id="48" creationId="{1ABE829A-4EE1-CCC1-9761-240FFD518450}"/>
          </ac:cxnSpMkLst>
        </pc:cxnChg>
        <pc:cxnChg chg="add del">
          <ac:chgData name="Dhaniya Raj" userId="S::dhaniya.raj@dcubeai.com::cef23f73-910f-4177-a40a-17e08eb3f28b" providerId="AD" clId="Web-{0A6D3E6C-D246-DFAB-F3F5-956A6B18398C}" dt="2026-06-01T08:47:54.135" v="634"/>
          <ac:cxnSpMkLst>
            <pc:docMk/>
            <pc:sldMk cId="229215114" sldId="263"/>
            <ac:cxnSpMk id="49" creationId="{FBCC40C1-1F6B-B6FB-AF04-92079486657D}"/>
          </ac:cxnSpMkLst>
        </pc:cxnChg>
        <pc:cxnChg chg="add del mod">
          <ac:chgData name="Dhaniya Raj" userId="S::dhaniya.raj@dcubeai.com::cef23f73-910f-4177-a40a-17e08eb3f28b" providerId="AD" clId="Web-{0A6D3E6C-D246-DFAB-F3F5-956A6B18398C}" dt="2026-06-01T08:49:01.261" v="637"/>
          <ac:cxnSpMkLst>
            <pc:docMk/>
            <pc:sldMk cId="229215114" sldId="263"/>
            <ac:cxnSpMk id="50" creationId="{7904AE6E-2866-C629-02E8-716A9912EED6}"/>
          </ac:cxnSpMkLst>
        </pc:cxnChg>
      </pc:sldChg>
      <pc:sldChg chg="modSp add mod">
        <pc:chgData name="Dhaniya Raj" userId="S::dhaniya.raj@dcubeai.com::cef23f73-910f-4177-a40a-17e08eb3f28b" providerId="AD" clId="Web-{0A6D3E6C-D246-DFAB-F3F5-956A6B18398C}" dt="2026-06-01T08:29:33.737" v="375"/>
        <pc:sldMkLst>
          <pc:docMk/>
          <pc:sldMk cId="4014945301" sldId="270"/>
        </pc:sldMkLst>
        <pc:spChg chg="mod">
          <ac:chgData name="Dhaniya Raj" userId="S::dhaniya.raj@dcubeai.com::cef23f73-910f-4177-a40a-17e08eb3f28b" providerId="AD" clId="Web-{0A6D3E6C-D246-DFAB-F3F5-956A6B18398C}" dt="2026-06-01T07:09:58.755" v="11" actId="14100"/>
          <ac:spMkLst>
            <pc:docMk/>
            <pc:sldMk cId="4014945301" sldId="270"/>
            <ac:spMk id="45" creationId="{E9D5C9B2-A221-85DE-D7D5-27F1F10BFEBC}"/>
          </ac:spMkLst>
        </pc:spChg>
      </pc:sldChg>
      <pc:sldChg chg="addSp delSp add mod replId">
        <pc:chgData name="Dhaniya Raj" userId="S::dhaniya.raj@dcubeai.com::cef23f73-910f-4177-a40a-17e08eb3f28b" providerId="AD" clId="Web-{0A6D3E6C-D246-DFAB-F3F5-956A6B18398C}" dt="2026-06-01T08:29:33.737" v="375"/>
        <pc:sldMkLst>
          <pc:docMk/>
          <pc:sldMk cId="2104651046" sldId="271"/>
        </pc:sldMkLst>
        <pc:spChg chg="add">
          <ac:chgData name="Dhaniya Raj" userId="S::dhaniya.raj@dcubeai.com::cef23f73-910f-4177-a40a-17e08eb3f28b" providerId="AD" clId="Web-{0A6D3E6C-D246-DFAB-F3F5-956A6B18398C}" dt="2026-06-01T08:01:22.583" v="308"/>
          <ac:spMkLst>
            <pc:docMk/>
            <pc:sldMk cId="2104651046" sldId="271"/>
            <ac:spMk id="3" creationId="{990A5ED0-A80B-25B4-39F4-845208B2E1BA}"/>
          </ac:spMkLst>
        </pc:spChg>
        <pc:spChg chg="add">
          <ac:chgData name="Dhaniya Raj" userId="S::dhaniya.raj@dcubeai.com::cef23f73-910f-4177-a40a-17e08eb3f28b" providerId="AD" clId="Web-{0A6D3E6C-D246-DFAB-F3F5-956A6B18398C}" dt="2026-06-01T08:01:22.583" v="308"/>
          <ac:spMkLst>
            <pc:docMk/>
            <pc:sldMk cId="2104651046" sldId="271"/>
            <ac:spMk id="4" creationId="{4679B188-4B39-F312-600D-5B693263174A}"/>
          </ac:spMkLst>
        </pc:spChg>
        <pc:spChg chg="del">
          <ac:chgData name="Dhaniya Raj" userId="S::dhaniya.raj@dcubeai.com::cef23f73-910f-4177-a40a-17e08eb3f28b" providerId="AD" clId="Web-{0A6D3E6C-D246-DFAB-F3F5-956A6B18398C}" dt="2026-06-01T08:01:21.427" v="306"/>
          <ac:spMkLst>
            <pc:docMk/>
            <pc:sldMk cId="2104651046" sldId="271"/>
            <ac:spMk id="5" creationId="{26211B81-62B4-75E6-C969-B3376E93EC45}"/>
          </ac:spMkLst>
        </pc:spChg>
        <pc:spChg chg="del">
          <ac:chgData name="Dhaniya Raj" userId="S::dhaniya.raj@dcubeai.com::cef23f73-910f-4177-a40a-17e08eb3f28b" providerId="AD" clId="Web-{0A6D3E6C-D246-DFAB-F3F5-956A6B18398C}" dt="2026-06-01T08:01:21.427" v="305"/>
          <ac:spMkLst>
            <pc:docMk/>
            <pc:sldMk cId="2104651046" sldId="271"/>
            <ac:spMk id="7" creationId="{24D4F624-7F62-D292-82EF-9EF3FA9742D2}"/>
          </ac:spMkLst>
        </pc:spChg>
        <pc:spChg chg="del">
          <ac:chgData name="Dhaniya Raj" userId="S::dhaniya.raj@dcubeai.com::cef23f73-910f-4177-a40a-17e08eb3f28b" providerId="AD" clId="Web-{0A6D3E6C-D246-DFAB-F3F5-956A6B18398C}" dt="2026-06-01T08:01:21.427" v="304"/>
          <ac:spMkLst>
            <pc:docMk/>
            <pc:sldMk cId="2104651046" sldId="271"/>
            <ac:spMk id="9" creationId="{76A80952-2C13-2F0D-29DF-95310A65194D}"/>
          </ac:spMkLst>
        </pc:spChg>
        <pc:spChg chg="del">
          <ac:chgData name="Dhaniya Raj" userId="S::dhaniya.raj@dcubeai.com::cef23f73-910f-4177-a40a-17e08eb3f28b" providerId="AD" clId="Web-{0A6D3E6C-D246-DFAB-F3F5-956A6B18398C}" dt="2026-06-01T08:01:21.427" v="303"/>
          <ac:spMkLst>
            <pc:docMk/>
            <pc:sldMk cId="2104651046" sldId="271"/>
            <ac:spMk id="11" creationId="{296A5B42-8974-267F-C34C-3431B1A0F3F8}"/>
          </ac:spMkLst>
        </pc:spChg>
        <pc:spChg chg="del">
          <ac:chgData name="Dhaniya Raj" userId="S::dhaniya.raj@dcubeai.com::cef23f73-910f-4177-a40a-17e08eb3f28b" providerId="AD" clId="Web-{0A6D3E6C-D246-DFAB-F3F5-956A6B18398C}" dt="2026-06-01T08:01:21.427" v="302"/>
          <ac:spMkLst>
            <pc:docMk/>
            <pc:sldMk cId="2104651046" sldId="271"/>
            <ac:spMk id="13" creationId="{74019D35-708A-36BF-BDDA-7140123E3E4D}"/>
          </ac:spMkLst>
        </pc:spChg>
        <pc:spChg chg="del">
          <ac:chgData name="Dhaniya Raj" userId="S::dhaniya.raj@dcubeai.com::cef23f73-910f-4177-a40a-17e08eb3f28b" providerId="AD" clId="Web-{0A6D3E6C-D246-DFAB-F3F5-956A6B18398C}" dt="2026-06-01T08:01:21.427" v="301"/>
          <ac:spMkLst>
            <pc:docMk/>
            <pc:sldMk cId="2104651046" sldId="271"/>
            <ac:spMk id="15" creationId="{E38CCE92-D959-0D89-31F2-0140B07B2DAF}"/>
          </ac:spMkLst>
        </pc:spChg>
        <pc:spChg chg="add">
          <ac:chgData name="Dhaniya Raj" userId="S::dhaniya.raj@dcubeai.com::cef23f73-910f-4177-a40a-17e08eb3f28b" providerId="AD" clId="Web-{0A6D3E6C-D246-DFAB-F3F5-956A6B18398C}" dt="2026-06-01T08:01:22.583" v="308"/>
          <ac:spMkLst>
            <pc:docMk/>
            <pc:sldMk cId="2104651046" sldId="271"/>
            <ac:spMk id="16" creationId="{129202A4-EB37-18F0-7A50-4ADCB9F3A141}"/>
          </ac:spMkLst>
        </pc:spChg>
        <pc:spChg chg="add">
          <ac:chgData name="Dhaniya Raj" userId="S::dhaniya.raj@dcubeai.com::cef23f73-910f-4177-a40a-17e08eb3f28b" providerId="AD" clId="Web-{0A6D3E6C-D246-DFAB-F3F5-956A6B18398C}" dt="2026-06-01T08:01:22.583" v="308"/>
          <ac:spMkLst>
            <pc:docMk/>
            <pc:sldMk cId="2104651046" sldId="271"/>
            <ac:spMk id="18" creationId="{4954D090-1A5C-62D3-3D7E-38BEE96A830C}"/>
          </ac:spMkLst>
        </pc:spChg>
        <pc:spChg chg="add">
          <ac:chgData name="Dhaniya Raj" userId="S::dhaniya.raj@dcubeai.com::cef23f73-910f-4177-a40a-17e08eb3f28b" providerId="AD" clId="Web-{0A6D3E6C-D246-DFAB-F3F5-956A6B18398C}" dt="2026-06-01T08:01:22.583" v="308"/>
          <ac:spMkLst>
            <pc:docMk/>
            <pc:sldMk cId="2104651046" sldId="271"/>
            <ac:spMk id="22" creationId="{A78CC3D1-BD25-182E-8D87-60BB268C0B93}"/>
          </ac:spMkLst>
        </pc:spChg>
        <pc:spChg chg="del">
          <ac:chgData name="Dhaniya Raj" userId="S::dhaniya.raj@dcubeai.com::cef23f73-910f-4177-a40a-17e08eb3f28b" providerId="AD" clId="Web-{0A6D3E6C-D246-DFAB-F3F5-956A6B18398C}" dt="2026-06-01T08:01:21.427" v="307"/>
          <ac:spMkLst>
            <pc:docMk/>
            <pc:sldMk cId="2104651046" sldId="271"/>
            <ac:spMk id="23" creationId="{5F5A3857-8178-52B1-E6EE-A7CFD537A370}"/>
          </ac:spMkLst>
        </pc:spChg>
        <pc:spChg chg="del">
          <ac:chgData name="Dhaniya Raj" userId="S::dhaniya.raj@dcubeai.com::cef23f73-910f-4177-a40a-17e08eb3f28b" providerId="AD" clId="Web-{0A6D3E6C-D246-DFAB-F3F5-956A6B18398C}" dt="2026-06-01T08:01:21.427" v="297"/>
          <ac:spMkLst>
            <pc:docMk/>
            <pc:sldMk cId="2104651046" sldId="271"/>
            <ac:spMk id="25" creationId="{BD1B1E09-4F9A-B1F4-FFB5-EC0BE97872F9}"/>
          </ac:spMkLst>
        </pc:spChg>
        <pc:spChg chg="add">
          <ac:chgData name="Dhaniya Raj" userId="S::dhaniya.raj@dcubeai.com::cef23f73-910f-4177-a40a-17e08eb3f28b" providerId="AD" clId="Web-{0A6D3E6C-D246-DFAB-F3F5-956A6B18398C}" dt="2026-06-01T08:01:22.583" v="308"/>
          <ac:spMkLst>
            <pc:docMk/>
            <pc:sldMk cId="2104651046" sldId="271"/>
            <ac:spMk id="31" creationId="{8919029B-75F5-2EDF-4B89-D342A976C39C}"/>
          </ac:spMkLst>
        </pc:spChg>
        <pc:spChg chg="add">
          <ac:chgData name="Dhaniya Raj" userId="S::dhaniya.raj@dcubeai.com::cef23f73-910f-4177-a40a-17e08eb3f28b" providerId="AD" clId="Web-{0A6D3E6C-D246-DFAB-F3F5-956A6B18398C}" dt="2026-06-01T08:01:22.583" v="308"/>
          <ac:spMkLst>
            <pc:docMk/>
            <pc:sldMk cId="2104651046" sldId="271"/>
            <ac:spMk id="32" creationId="{E538026C-5E57-7EFB-7042-9BF4B05ED124}"/>
          </ac:spMkLst>
        </pc:spChg>
        <pc:spChg chg="add">
          <ac:chgData name="Dhaniya Raj" userId="S::dhaniya.raj@dcubeai.com::cef23f73-910f-4177-a40a-17e08eb3f28b" providerId="AD" clId="Web-{0A6D3E6C-D246-DFAB-F3F5-956A6B18398C}" dt="2026-06-01T08:01:22.583" v="308"/>
          <ac:spMkLst>
            <pc:docMk/>
            <pc:sldMk cId="2104651046" sldId="271"/>
            <ac:spMk id="34" creationId="{8B6DB9FC-30BD-CD85-BFAE-6D71950C303D}"/>
          </ac:spMkLst>
        </pc:spChg>
        <pc:spChg chg="add">
          <ac:chgData name="Dhaniya Raj" userId="S::dhaniya.raj@dcubeai.com::cef23f73-910f-4177-a40a-17e08eb3f28b" providerId="AD" clId="Web-{0A6D3E6C-D246-DFAB-F3F5-956A6B18398C}" dt="2026-06-01T08:01:22.583" v="308"/>
          <ac:spMkLst>
            <pc:docMk/>
            <pc:sldMk cId="2104651046" sldId="271"/>
            <ac:spMk id="38" creationId="{ADB8F542-458E-1ECA-07E3-4FF382C06EC5}"/>
          </ac:spMkLst>
        </pc:spChg>
        <pc:spChg chg="add">
          <ac:chgData name="Dhaniya Raj" userId="S::dhaniya.raj@dcubeai.com::cef23f73-910f-4177-a40a-17e08eb3f28b" providerId="AD" clId="Web-{0A6D3E6C-D246-DFAB-F3F5-956A6B18398C}" dt="2026-06-01T08:01:22.583" v="308"/>
          <ac:spMkLst>
            <pc:docMk/>
            <pc:sldMk cId="2104651046" sldId="271"/>
            <ac:spMk id="42" creationId="{5ACB9351-8437-8C4A-A17A-3D3E62E31C39}"/>
          </ac:spMkLst>
        </pc:spChg>
        <pc:spChg chg="del">
          <ac:chgData name="Dhaniya Raj" userId="S::dhaniya.raj@dcubeai.com::cef23f73-910f-4177-a40a-17e08eb3f28b" providerId="AD" clId="Web-{0A6D3E6C-D246-DFAB-F3F5-956A6B18398C}" dt="2026-06-01T08:01:21.427" v="295"/>
          <ac:spMkLst>
            <pc:docMk/>
            <pc:sldMk cId="2104651046" sldId="271"/>
            <ac:spMk id="76" creationId="{76A8BF66-59D1-01C9-42F0-2111A78F7D2F}"/>
          </ac:spMkLst>
        </pc:spChg>
        <pc:spChg chg="del">
          <ac:chgData name="Dhaniya Raj" userId="S::dhaniya.raj@dcubeai.com::cef23f73-910f-4177-a40a-17e08eb3f28b" providerId="AD" clId="Web-{0A6D3E6C-D246-DFAB-F3F5-956A6B18398C}" dt="2026-06-01T08:01:21.427" v="294"/>
          <ac:spMkLst>
            <pc:docMk/>
            <pc:sldMk cId="2104651046" sldId="271"/>
            <ac:spMk id="90" creationId="{1597DC65-6A21-53E0-1E99-780AC828C08F}"/>
          </ac:spMkLst>
        </pc:spChg>
        <pc:spChg chg="del">
          <ac:chgData name="Dhaniya Raj" userId="S::dhaniya.raj@dcubeai.com::cef23f73-910f-4177-a40a-17e08eb3f28b" providerId="AD" clId="Web-{0A6D3E6C-D246-DFAB-F3F5-956A6B18398C}" dt="2026-06-01T08:01:21.427" v="293"/>
          <ac:spMkLst>
            <pc:docMk/>
            <pc:sldMk cId="2104651046" sldId="271"/>
            <ac:spMk id="91" creationId="{E666412B-860C-5E8A-CD95-8E8F3CF94F6D}"/>
          </ac:spMkLst>
        </pc:spChg>
        <pc:spChg chg="del">
          <ac:chgData name="Dhaniya Raj" userId="S::dhaniya.raj@dcubeai.com::cef23f73-910f-4177-a40a-17e08eb3f28b" providerId="AD" clId="Web-{0A6D3E6C-D246-DFAB-F3F5-956A6B18398C}" dt="2026-06-01T08:01:21.427" v="292"/>
          <ac:spMkLst>
            <pc:docMk/>
            <pc:sldMk cId="2104651046" sldId="271"/>
            <ac:spMk id="92" creationId="{602E8C72-281A-2CCC-8295-3B0DE80DE05F}"/>
          </ac:spMkLst>
        </pc:spChg>
        <pc:spChg chg="del">
          <ac:chgData name="Dhaniya Raj" userId="S::dhaniya.raj@dcubeai.com::cef23f73-910f-4177-a40a-17e08eb3f28b" providerId="AD" clId="Web-{0A6D3E6C-D246-DFAB-F3F5-956A6B18398C}" dt="2026-06-01T08:01:21.427" v="291"/>
          <ac:spMkLst>
            <pc:docMk/>
            <pc:sldMk cId="2104651046" sldId="271"/>
            <ac:spMk id="94" creationId="{E0A98B26-00FD-C75C-F711-070FB591BC76}"/>
          </ac:spMkLst>
        </pc:spChg>
        <pc:spChg chg="del">
          <ac:chgData name="Dhaniya Raj" userId="S::dhaniya.raj@dcubeai.com::cef23f73-910f-4177-a40a-17e08eb3f28b" providerId="AD" clId="Web-{0A6D3E6C-D246-DFAB-F3F5-956A6B18398C}" dt="2026-06-01T08:01:21.427" v="290"/>
          <ac:spMkLst>
            <pc:docMk/>
            <pc:sldMk cId="2104651046" sldId="271"/>
            <ac:spMk id="97" creationId="{ACD4435B-9AB4-4302-3D81-0C92687F3E21}"/>
          </ac:spMkLst>
        </pc:spChg>
        <pc:spChg chg="del">
          <ac:chgData name="Dhaniya Raj" userId="S::dhaniya.raj@dcubeai.com::cef23f73-910f-4177-a40a-17e08eb3f28b" providerId="AD" clId="Web-{0A6D3E6C-D246-DFAB-F3F5-956A6B18398C}" dt="2026-06-01T08:01:21.427" v="289"/>
          <ac:spMkLst>
            <pc:docMk/>
            <pc:sldMk cId="2104651046" sldId="271"/>
            <ac:spMk id="99" creationId="{8B56D933-8550-2378-826F-083B14C25A14}"/>
          </ac:spMkLst>
        </pc:spChg>
        <pc:spChg chg="del">
          <ac:chgData name="Dhaniya Raj" userId="S::dhaniya.raj@dcubeai.com::cef23f73-910f-4177-a40a-17e08eb3f28b" providerId="AD" clId="Web-{0A6D3E6C-D246-DFAB-F3F5-956A6B18398C}" dt="2026-06-01T08:01:21.427" v="285"/>
          <ac:spMkLst>
            <pc:docMk/>
            <pc:sldMk cId="2104651046" sldId="271"/>
            <ac:spMk id="107" creationId="{1647E0C5-C435-0369-F162-0FD031F30DAF}"/>
          </ac:spMkLst>
        </pc:spChg>
        <pc:spChg chg="del">
          <ac:chgData name="Dhaniya Raj" userId="S::dhaniya.raj@dcubeai.com::cef23f73-910f-4177-a40a-17e08eb3f28b" providerId="AD" clId="Web-{0A6D3E6C-D246-DFAB-F3F5-956A6B18398C}" dt="2026-06-01T08:01:21.411" v="284"/>
          <ac:spMkLst>
            <pc:docMk/>
            <pc:sldMk cId="2104651046" sldId="271"/>
            <ac:spMk id="109" creationId="{2DD55937-C564-805B-DC13-FC0D13D752E6}"/>
          </ac:spMkLst>
        </pc:spChg>
        <pc:spChg chg="del">
          <ac:chgData name="Dhaniya Raj" userId="S::dhaniya.raj@dcubeai.com::cef23f73-910f-4177-a40a-17e08eb3f28b" providerId="AD" clId="Web-{0A6D3E6C-D246-DFAB-F3F5-956A6B18398C}" dt="2026-06-01T08:01:21.411" v="282"/>
          <ac:spMkLst>
            <pc:docMk/>
            <pc:sldMk cId="2104651046" sldId="271"/>
            <ac:spMk id="112" creationId="{71A17628-64D8-940A-F1DA-563EA393E96B}"/>
          </ac:spMkLst>
        </pc:spChg>
        <pc:picChg chg="del">
          <ac:chgData name="Dhaniya Raj" userId="S::dhaniya.raj@dcubeai.com::cef23f73-910f-4177-a40a-17e08eb3f28b" providerId="AD" clId="Web-{0A6D3E6C-D246-DFAB-F3F5-956A6B18398C}" dt="2026-06-01T08:01:21.427" v="300"/>
          <ac:picMkLst>
            <pc:docMk/>
            <pc:sldMk cId="2104651046" sldId="271"/>
            <ac:picMk id="17" creationId="{00CA1373-73E5-DE35-697F-C7B971997A07}"/>
          </ac:picMkLst>
        </pc:picChg>
        <pc:picChg chg="del">
          <ac:chgData name="Dhaniya Raj" userId="S::dhaniya.raj@dcubeai.com::cef23f73-910f-4177-a40a-17e08eb3f28b" providerId="AD" clId="Web-{0A6D3E6C-D246-DFAB-F3F5-956A6B18398C}" dt="2026-06-01T08:01:21.427" v="299"/>
          <ac:picMkLst>
            <pc:docMk/>
            <pc:sldMk cId="2104651046" sldId="271"/>
            <ac:picMk id="19" creationId="{F1AD14C7-C67E-35CB-50C3-F02E893FE063}"/>
          </ac:picMkLst>
        </pc:picChg>
        <pc:picChg chg="del">
          <ac:chgData name="Dhaniya Raj" userId="S::dhaniya.raj@dcubeai.com::cef23f73-910f-4177-a40a-17e08eb3f28b" providerId="AD" clId="Web-{0A6D3E6C-D246-DFAB-F3F5-956A6B18398C}" dt="2026-06-01T08:01:21.427" v="298"/>
          <ac:picMkLst>
            <pc:docMk/>
            <pc:sldMk cId="2104651046" sldId="271"/>
            <ac:picMk id="21" creationId="{2064A98D-485D-2D89-DF19-8ABCE70E31C0}"/>
          </ac:picMkLst>
        </pc:picChg>
        <pc:picChg chg="del">
          <ac:chgData name="Dhaniya Raj" userId="S::dhaniya.raj@dcubeai.com::cef23f73-910f-4177-a40a-17e08eb3f28b" providerId="AD" clId="Web-{0A6D3E6C-D246-DFAB-F3F5-956A6B18398C}" dt="2026-06-01T08:01:21.427" v="296"/>
          <ac:picMkLst>
            <pc:docMk/>
            <pc:sldMk cId="2104651046" sldId="271"/>
            <ac:picMk id="27" creationId="{DED11FBD-5DFA-93DE-1DF4-AA3506800FC4}"/>
          </ac:picMkLst>
        </pc:picChg>
        <pc:picChg chg="del">
          <ac:chgData name="Dhaniya Raj" userId="S::dhaniya.raj@dcubeai.com::cef23f73-910f-4177-a40a-17e08eb3f28b" providerId="AD" clId="Web-{0A6D3E6C-D246-DFAB-F3F5-956A6B18398C}" dt="2026-06-01T08:01:21.427" v="288"/>
          <ac:picMkLst>
            <pc:docMk/>
            <pc:sldMk cId="2104651046" sldId="271"/>
            <ac:picMk id="101" creationId="{4D27F4A5-AE99-984A-6288-A36F301C7516}"/>
          </ac:picMkLst>
        </pc:picChg>
        <pc:picChg chg="del">
          <ac:chgData name="Dhaniya Raj" userId="S::dhaniya.raj@dcubeai.com::cef23f73-910f-4177-a40a-17e08eb3f28b" providerId="AD" clId="Web-{0A6D3E6C-D246-DFAB-F3F5-956A6B18398C}" dt="2026-06-01T08:01:21.427" v="287"/>
          <ac:picMkLst>
            <pc:docMk/>
            <pc:sldMk cId="2104651046" sldId="271"/>
            <ac:picMk id="103" creationId="{90B46A4D-0C5D-3DD0-3E6D-96993BF292CE}"/>
          </ac:picMkLst>
        </pc:picChg>
        <pc:picChg chg="del">
          <ac:chgData name="Dhaniya Raj" userId="S::dhaniya.raj@dcubeai.com::cef23f73-910f-4177-a40a-17e08eb3f28b" providerId="AD" clId="Web-{0A6D3E6C-D246-DFAB-F3F5-956A6B18398C}" dt="2026-06-01T08:01:21.427" v="286"/>
          <ac:picMkLst>
            <pc:docMk/>
            <pc:sldMk cId="2104651046" sldId="271"/>
            <ac:picMk id="105" creationId="{39FD2213-8FA6-F3FC-2EF0-9864D9EF4ED9}"/>
          </ac:picMkLst>
        </pc:picChg>
        <pc:picChg chg="del">
          <ac:chgData name="Dhaniya Raj" userId="S::dhaniya.raj@dcubeai.com::cef23f73-910f-4177-a40a-17e08eb3f28b" providerId="AD" clId="Web-{0A6D3E6C-D246-DFAB-F3F5-956A6B18398C}" dt="2026-06-01T08:01:21.411" v="283"/>
          <ac:picMkLst>
            <pc:docMk/>
            <pc:sldMk cId="2104651046" sldId="271"/>
            <ac:picMk id="111" creationId="{1033FFEF-F464-C982-A86C-B5214BDA975C}"/>
          </ac:picMkLst>
        </pc:picChg>
      </pc:sldChg>
      <pc:sldMasterChg chg="mod setBg addSldLayout modSldLayout">
        <pc:chgData name="Dhaniya Raj" userId="S::dhaniya.raj@dcubeai.com::cef23f73-910f-4177-a40a-17e08eb3f28b" providerId="AD" clId="Web-{0A6D3E6C-D246-DFAB-F3F5-956A6B18398C}" dt="2026-06-01T08:29:33.737" v="375"/>
        <pc:sldMasterMkLst>
          <pc:docMk/>
          <pc:sldMasterMk cId="2460954070" sldId="2147483660"/>
        </pc:sldMasterMkLst>
        <pc:sldLayoutChg chg="mod">
          <pc:chgData name="Dhaniya Raj" userId="S::dhaniya.raj@dcubeai.com::cef23f73-910f-4177-a40a-17e08eb3f28b" providerId="AD" clId="Web-{0A6D3E6C-D246-DFAB-F3F5-956A6B18398C}" dt="2026-06-01T08:29:33.737" v="375"/>
          <pc:sldLayoutMkLst>
            <pc:docMk/>
            <pc:sldMasterMk cId="2460954070" sldId="2147483660"/>
            <pc:sldLayoutMk cId="2385387890" sldId="2147483661"/>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949138452" sldId="2147483662"/>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2591524520" sldId="2147483663"/>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1203092039" sldId="2147483664"/>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3733172339" sldId="2147483665"/>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3210312558" sldId="2147483666"/>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3146388984" sldId="2147483667"/>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3171841454" sldId="2147483668"/>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1718958274" sldId="2147483669"/>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2202905451" sldId="2147483670"/>
          </pc:sldLayoutMkLst>
        </pc:sldLayoutChg>
        <pc:sldLayoutChg chg="mod">
          <pc:chgData name="Dhaniya Raj" userId="S::dhaniya.raj@dcubeai.com::cef23f73-910f-4177-a40a-17e08eb3f28b" providerId="AD" clId="Web-{0A6D3E6C-D246-DFAB-F3F5-956A6B18398C}" dt="2026-06-01T08:29:33.737" v="375"/>
          <pc:sldLayoutMkLst>
            <pc:docMk/>
            <pc:sldMasterMk cId="2460954070" sldId="2147483660"/>
            <pc:sldLayoutMk cId="3479445657" sldId="2147483671"/>
          </pc:sldLayoutMkLst>
        </pc:sldLayoutChg>
        <pc:sldLayoutChg chg="add mod">
          <pc:chgData name="Dhaniya Raj" userId="S::dhaniya.raj@dcubeai.com::cef23f73-910f-4177-a40a-17e08eb3f28b" providerId="AD" clId="Web-{0A6D3E6C-D246-DFAB-F3F5-956A6B18398C}" dt="2026-06-01T08:29:33.737" v="375"/>
          <pc:sldLayoutMkLst>
            <pc:docMk/>
            <pc:sldMasterMk cId="2460954070" sldId="2147483660"/>
            <pc:sldLayoutMk cId="4181227439" sldId="2147483672"/>
          </pc:sldLayoutMkLst>
        </pc:sldLayoutChg>
      </pc:sldMasterChg>
    </pc:docChg>
  </pc:docChgLst>
  <pc:docChgLst>
    <pc:chgData name="Kavitha R. S." userId="S::kavitha.rs@dcubeai.com::58fe241a-c125-4244-88ab-1bd4426cf1ef" providerId="AD" clId="Web-{BBA7DFFC-9E3E-2E89-E6A2-3DB70725EA02}"/>
    <pc:docChg chg="modSld">
      <pc:chgData name="Kavitha R. S." userId="S::kavitha.rs@dcubeai.com::58fe241a-c125-4244-88ab-1bd4426cf1ef" providerId="AD" clId="Web-{BBA7DFFC-9E3E-2E89-E6A2-3DB70725EA02}" dt="2026-06-02T04:59:54.121" v="53"/>
      <pc:docMkLst>
        <pc:docMk/>
      </pc:docMkLst>
      <pc:sldChg chg="modSp">
        <pc:chgData name="Kavitha R. S." userId="S::kavitha.rs@dcubeai.com::58fe241a-c125-4244-88ab-1bd4426cf1ef" providerId="AD" clId="Web-{BBA7DFFC-9E3E-2E89-E6A2-3DB70725EA02}" dt="2026-06-02T04:59:54.121" v="53"/>
        <pc:sldMkLst>
          <pc:docMk/>
          <pc:sldMk cId="3367490229" sldId="292"/>
        </pc:sldMkLst>
        <pc:spChg chg="mod">
          <ac:chgData name="Kavitha R. S." userId="S::kavitha.rs@dcubeai.com::58fe241a-c125-4244-88ab-1bd4426cf1ef" providerId="AD" clId="Web-{BBA7DFFC-9E3E-2E89-E6A2-3DB70725EA02}" dt="2026-06-02T04:58:51.650" v="48" actId="1076"/>
          <ac:spMkLst>
            <pc:docMk/>
            <pc:sldMk cId="3367490229" sldId="292"/>
            <ac:spMk id="3" creationId="{CEAA5675-1EE1-A389-F3FA-CC33276B297C}"/>
          </ac:spMkLst>
        </pc:spChg>
        <pc:spChg chg="mod">
          <ac:chgData name="Kavitha R. S." userId="S::kavitha.rs@dcubeai.com::58fe241a-c125-4244-88ab-1bd4426cf1ef" providerId="AD" clId="Web-{BBA7DFFC-9E3E-2E89-E6A2-3DB70725EA02}" dt="2026-06-02T04:58:51.650" v="47" actId="1076"/>
          <ac:spMkLst>
            <pc:docMk/>
            <pc:sldMk cId="3367490229" sldId="292"/>
            <ac:spMk id="4" creationId="{F7C1F611-1D27-498A-78B7-6E1855A1E4B8}"/>
          </ac:spMkLst>
        </pc:spChg>
        <pc:spChg chg="mod">
          <ac:chgData name="Kavitha R. S." userId="S::kavitha.rs@dcubeai.com::58fe241a-c125-4244-88ab-1bd4426cf1ef" providerId="AD" clId="Web-{BBA7DFFC-9E3E-2E89-E6A2-3DB70725EA02}" dt="2026-06-02T04:58:51.634" v="46" actId="1076"/>
          <ac:spMkLst>
            <pc:docMk/>
            <pc:sldMk cId="3367490229" sldId="292"/>
            <ac:spMk id="6" creationId="{47F30CFA-9D45-2FCC-92C8-A032EF902FF5}"/>
          </ac:spMkLst>
        </pc:spChg>
        <pc:spChg chg="mod">
          <ac:chgData name="Kavitha R. S." userId="S::kavitha.rs@dcubeai.com::58fe241a-c125-4244-88ab-1bd4426cf1ef" providerId="AD" clId="Web-{BBA7DFFC-9E3E-2E89-E6A2-3DB70725EA02}" dt="2026-06-02T04:58:51.634" v="45" actId="1076"/>
          <ac:spMkLst>
            <pc:docMk/>
            <pc:sldMk cId="3367490229" sldId="292"/>
            <ac:spMk id="8" creationId="{36A4B764-54B2-067C-B351-3FFFC8B3DAC3}"/>
          </ac:spMkLst>
        </pc:spChg>
        <pc:spChg chg="mod">
          <ac:chgData name="Kavitha R. S." userId="S::kavitha.rs@dcubeai.com::58fe241a-c125-4244-88ab-1bd4426cf1ef" providerId="AD" clId="Web-{BBA7DFFC-9E3E-2E89-E6A2-3DB70725EA02}" dt="2026-06-02T04:58:51.634" v="27" actId="1076"/>
          <ac:spMkLst>
            <pc:docMk/>
            <pc:sldMk cId="3367490229" sldId="292"/>
            <ac:spMk id="9" creationId="{61C3E30A-DEDF-3406-9436-A95F3C1D29DA}"/>
          </ac:spMkLst>
        </pc:spChg>
        <pc:spChg chg="mod">
          <ac:chgData name="Kavitha R. S." userId="S::kavitha.rs@dcubeai.com::58fe241a-c125-4244-88ab-1bd4426cf1ef" providerId="AD" clId="Web-{BBA7DFFC-9E3E-2E89-E6A2-3DB70725EA02}" dt="2026-06-02T04:58:51.634" v="44" actId="1076"/>
          <ac:spMkLst>
            <pc:docMk/>
            <pc:sldMk cId="3367490229" sldId="292"/>
            <ac:spMk id="10" creationId="{9A7F7232-14A6-0DE1-75EA-37B05D140099}"/>
          </ac:spMkLst>
        </pc:spChg>
        <pc:spChg chg="mod">
          <ac:chgData name="Kavitha R. S." userId="S::kavitha.rs@dcubeai.com::58fe241a-c125-4244-88ab-1bd4426cf1ef" providerId="AD" clId="Web-{BBA7DFFC-9E3E-2E89-E6A2-3DB70725EA02}" dt="2026-06-02T04:58:51.634" v="43" actId="1076"/>
          <ac:spMkLst>
            <pc:docMk/>
            <pc:sldMk cId="3367490229" sldId="292"/>
            <ac:spMk id="12" creationId="{AE2DA812-9688-D3EC-77BF-E03CCC5FC1F0}"/>
          </ac:spMkLst>
        </pc:spChg>
        <pc:spChg chg="mod">
          <ac:chgData name="Kavitha R. S." userId="S::kavitha.rs@dcubeai.com::58fe241a-c125-4244-88ab-1bd4426cf1ef" providerId="AD" clId="Web-{BBA7DFFC-9E3E-2E89-E6A2-3DB70725EA02}" dt="2026-06-02T04:58:51.634" v="42" actId="1076"/>
          <ac:spMkLst>
            <pc:docMk/>
            <pc:sldMk cId="3367490229" sldId="292"/>
            <ac:spMk id="14" creationId="{BB19A3EF-01B9-4C15-4C46-60B593F9F33E}"/>
          </ac:spMkLst>
        </pc:spChg>
        <pc:spChg chg="mod">
          <ac:chgData name="Kavitha R. S." userId="S::kavitha.rs@dcubeai.com::58fe241a-c125-4244-88ab-1bd4426cf1ef" providerId="AD" clId="Web-{BBA7DFFC-9E3E-2E89-E6A2-3DB70725EA02}" dt="2026-06-02T04:58:51.634" v="41" actId="1076"/>
          <ac:spMkLst>
            <pc:docMk/>
            <pc:sldMk cId="3367490229" sldId="292"/>
            <ac:spMk id="16" creationId="{9678F2E4-3D9E-EC49-E3B5-35293EF8C413}"/>
          </ac:spMkLst>
        </pc:spChg>
        <pc:spChg chg="mod">
          <ac:chgData name="Kavitha R. S." userId="S::kavitha.rs@dcubeai.com::58fe241a-c125-4244-88ab-1bd4426cf1ef" providerId="AD" clId="Web-{BBA7DFFC-9E3E-2E89-E6A2-3DB70725EA02}" dt="2026-06-02T04:58:51.634" v="40" actId="1076"/>
          <ac:spMkLst>
            <pc:docMk/>
            <pc:sldMk cId="3367490229" sldId="292"/>
            <ac:spMk id="18" creationId="{2FCFE32D-1100-44A1-9EAF-27852D29DBE0}"/>
          </ac:spMkLst>
        </pc:spChg>
        <pc:spChg chg="mod">
          <ac:chgData name="Kavitha R. S." userId="S::kavitha.rs@dcubeai.com::58fe241a-c125-4244-88ab-1bd4426cf1ef" providerId="AD" clId="Web-{BBA7DFFC-9E3E-2E89-E6A2-3DB70725EA02}" dt="2026-06-02T04:58:51.634" v="39" actId="1076"/>
          <ac:spMkLst>
            <pc:docMk/>
            <pc:sldMk cId="3367490229" sldId="292"/>
            <ac:spMk id="20" creationId="{8BCA9F54-B8E3-B258-11E7-BA83B8129173}"/>
          </ac:spMkLst>
        </pc:spChg>
        <pc:spChg chg="mod">
          <ac:chgData name="Kavitha R. S." userId="S::kavitha.rs@dcubeai.com::58fe241a-c125-4244-88ab-1bd4426cf1ef" providerId="AD" clId="Web-{BBA7DFFC-9E3E-2E89-E6A2-3DB70725EA02}" dt="2026-06-02T04:58:51.634" v="38" actId="1076"/>
          <ac:spMkLst>
            <pc:docMk/>
            <pc:sldMk cId="3367490229" sldId="292"/>
            <ac:spMk id="22" creationId="{A0998124-4DA5-675A-AB92-9B2B8359D6FA}"/>
          </ac:spMkLst>
        </pc:spChg>
        <pc:spChg chg="mod">
          <ac:chgData name="Kavitha R. S." userId="S::kavitha.rs@dcubeai.com::58fe241a-c125-4244-88ab-1bd4426cf1ef" providerId="AD" clId="Web-{BBA7DFFC-9E3E-2E89-E6A2-3DB70725EA02}" dt="2026-06-02T04:58:51.650" v="49" actId="1076"/>
          <ac:spMkLst>
            <pc:docMk/>
            <pc:sldMk cId="3367490229" sldId="292"/>
            <ac:spMk id="51" creationId="{A6618696-89EC-ACED-6C3E-DE90B0760E3D}"/>
          </ac:spMkLst>
        </pc:spChg>
        <pc:spChg chg="mod">
          <ac:chgData name="Kavitha R. S." userId="S::kavitha.rs@dcubeai.com::58fe241a-c125-4244-88ab-1bd4426cf1ef" providerId="AD" clId="Web-{BBA7DFFC-9E3E-2E89-E6A2-3DB70725EA02}" dt="2026-06-02T04:59:54.121" v="53"/>
          <ac:spMkLst>
            <pc:docMk/>
            <pc:sldMk cId="3367490229" sldId="292"/>
            <ac:spMk id="53" creationId="{339B564F-42DF-CD5F-D54A-45EF68CBAC7D}"/>
          </ac:spMkLst>
        </pc:spChg>
        <pc:picChg chg="mod">
          <ac:chgData name="Kavitha R. S." userId="S::kavitha.rs@dcubeai.com::58fe241a-c125-4244-88ab-1bd4426cf1ef" providerId="AD" clId="Web-{BBA7DFFC-9E3E-2E89-E6A2-3DB70725EA02}" dt="2026-06-02T04:58:51.634" v="37" actId="1076"/>
          <ac:picMkLst>
            <pc:docMk/>
            <pc:sldMk cId="3367490229" sldId="292"/>
            <ac:picMk id="24" creationId="{2B6C5DDE-4FA6-5C46-85B8-9E920CC2C3E4}"/>
          </ac:picMkLst>
        </pc:picChg>
        <pc:picChg chg="mod">
          <ac:chgData name="Kavitha R. S." userId="S::kavitha.rs@dcubeai.com::58fe241a-c125-4244-88ab-1bd4426cf1ef" providerId="AD" clId="Web-{BBA7DFFC-9E3E-2E89-E6A2-3DB70725EA02}" dt="2026-06-02T04:58:51.634" v="36" actId="1076"/>
          <ac:picMkLst>
            <pc:docMk/>
            <pc:sldMk cId="3367490229" sldId="292"/>
            <ac:picMk id="26" creationId="{8C1CB20E-2D03-BAE4-9E0F-682325E8728A}"/>
          </ac:picMkLst>
        </pc:picChg>
        <pc:picChg chg="mod">
          <ac:chgData name="Kavitha R. S." userId="S::kavitha.rs@dcubeai.com::58fe241a-c125-4244-88ab-1bd4426cf1ef" providerId="AD" clId="Web-{BBA7DFFC-9E3E-2E89-E6A2-3DB70725EA02}" dt="2026-06-02T04:58:51.634" v="35" actId="1076"/>
          <ac:picMkLst>
            <pc:docMk/>
            <pc:sldMk cId="3367490229" sldId="292"/>
            <ac:picMk id="28" creationId="{87846572-1E0A-F01C-147B-992B5417EB59}"/>
          </ac:picMkLst>
        </pc:picChg>
        <pc:picChg chg="mod">
          <ac:chgData name="Kavitha R. S." userId="S::kavitha.rs@dcubeai.com::58fe241a-c125-4244-88ab-1bd4426cf1ef" providerId="AD" clId="Web-{BBA7DFFC-9E3E-2E89-E6A2-3DB70725EA02}" dt="2026-06-02T04:58:51.634" v="34" actId="1076"/>
          <ac:picMkLst>
            <pc:docMk/>
            <pc:sldMk cId="3367490229" sldId="292"/>
            <ac:picMk id="29" creationId="{2D2A1943-0F7E-FEA1-0DD8-360C6D6B40A7}"/>
          </ac:picMkLst>
        </pc:picChg>
        <pc:picChg chg="mod">
          <ac:chgData name="Kavitha R. S." userId="S::kavitha.rs@dcubeai.com::58fe241a-c125-4244-88ab-1bd4426cf1ef" providerId="AD" clId="Web-{BBA7DFFC-9E3E-2E89-E6A2-3DB70725EA02}" dt="2026-06-02T04:58:51.634" v="33" actId="1076"/>
          <ac:picMkLst>
            <pc:docMk/>
            <pc:sldMk cId="3367490229" sldId="292"/>
            <ac:picMk id="30" creationId="{C84E3388-7810-AA1E-6BEC-46E94D0121B2}"/>
          </ac:picMkLst>
        </pc:picChg>
        <pc:cxnChg chg="mod">
          <ac:chgData name="Kavitha R. S." userId="S::kavitha.rs@dcubeai.com::58fe241a-c125-4244-88ab-1bd4426cf1ef" providerId="AD" clId="Web-{BBA7DFFC-9E3E-2E89-E6A2-3DB70725EA02}" dt="2026-06-02T04:58:51.634" v="32" actId="1076"/>
          <ac:cxnSpMkLst>
            <pc:docMk/>
            <pc:sldMk cId="3367490229" sldId="292"/>
            <ac:cxnSpMk id="31" creationId="{E8CF363C-D736-CB9B-EC7E-CDAD23CD962C}"/>
          </ac:cxnSpMkLst>
        </pc:cxnChg>
        <pc:cxnChg chg="mod">
          <ac:chgData name="Kavitha R. S." userId="S::kavitha.rs@dcubeai.com::58fe241a-c125-4244-88ab-1bd4426cf1ef" providerId="AD" clId="Web-{BBA7DFFC-9E3E-2E89-E6A2-3DB70725EA02}" dt="2026-06-02T04:58:51.634" v="31" actId="1076"/>
          <ac:cxnSpMkLst>
            <pc:docMk/>
            <pc:sldMk cId="3367490229" sldId="292"/>
            <ac:cxnSpMk id="32" creationId="{BBA91D89-4E20-5F2D-207C-ACE944604D63}"/>
          </ac:cxnSpMkLst>
        </pc:cxnChg>
        <pc:cxnChg chg="mod">
          <ac:chgData name="Kavitha R. S." userId="S::kavitha.rs@dcubeai.com::58fe241a-c125-4244-88ab-1bd4426cf1ef" providerId="AD" clId="Web-{BBA7DFFC-9E3E-2E89-E6A2-3DB70725EA02}" dt="2026-06-02T04:58:51.634" v="30" actId="1076"/>
          <ac:cxnSpMkLst>
            <pc:docMk/>
            <pc:sldMk cId="3367490229" sldId="292"/>
            <ac:cxnSpMk id="33" creationId="{EFE69E5B-ACA3-3A4F-7A2A-6C3569B45750}"/>
          </ac:cxnSpMkLst>
        </pc:cxnChg>
        <pc:cxnChg chg="mod">
          <ac:chgData name="Kavitha R. S." userId="S::kavitha.rs@dcubeai.com::58fe241a-c125-4244-88ab-1bd4426cf1ef" providerId="AD" clId="Web-{BBA7DFFC-9E3E-2E89-E6A2-3DB70725EA02}" dt="2026-06-02T04:58:51.634" v="29" actId="1076"/>
          <ac:cxnSpMkLst>
            <pc:docMk/>
            <pc:sldMk cId="3367490229" sldId="292"/>
            <ac:cxnSpMk id="34" creationId="{3BEC9BC5-4B1D-4550-ADC4-58CD8A2B3FD0}"/>
          </ac:cxnSpMkLst>
        </pc:cxnChg>
        <pc:cxnChg chg="mod">
          <ac:chgData name="Kavitha R. S." userId="S::kavitha.rs@dcubeai.com::58fe241a-c125-4244-88ab-1bd4426cf1ef" providerId="AD" clId="Web-{BBA7DFFC-9E3E-2E89-E6A2-3DB70725EA02}" dt="2026-06-02T04:58:51.634" v="28" actId="1076"/>
          <ac:cxnSpMkLst>
            <pc:docMk/>
            <pc:sldMk cId="3367490229" sldId="292"/>
            <ac:cxnSpMk id="35" creationId="{5D0DE9BD-4379-3396-4EF7-BCF2F750271E}"/>
          </ac:cxnSpMkLst>
        </pc:cxnChg>
      </pc:sldChg>
      <pc:sldChg chg="modSp">
        <pc:chgData name="Kavitha R. S." userId="S::kavitha.rs@dcubeai.com::58fe241a-c125-4244-88ab-1bd4426cf1ef" providerId="AD" clId="Web-{BBA7DFFC-9E3E-2E89-E6A2-3DB70725EA02}" dt="2026-06-02T04:57:33.053" v="3" actId="1076"/>
        <pc:sldMkLst>
          <pc:docMk/>
          <pc:sldMk cId="3900648937" sldId="293"/>
        </pc:sldMkLst>
        <pc:picChg chg="mod">
          <ac:chgData name="Kavitha R. S." userId="S::kavitha.rs@dcubeai.com::58fe241a-c125-4244-88ab-1bd4426cf1ef" providerId="AD" clId="Web-{BBA7DFFC-9E3E-2E89-E6A2-3DB70725EA02}" dt="2026-06-02T04:57:33.053" v="3" actId="1076"/>
          <ac:picMkLst>
            <pc:docMk/>
            <pc:sldMk cId="3900648937" sldId="293"/>
            <ac:picMk id="44" creationId="{FEC8D704-E0E3-281F-79EB-E8D02F66EED0}"/>
          </ac:picMkLst>
        </pc:picChg>
        <pc:cxnChg chg="mod">
          <ac:chgData name="Kavitha R. S." userId="S::kavitha.rs@dcubeai.com::58fe241a-c125-4244-88ab-1bd4426cf1ef" providerId="AD" clId="Web-{BBA7DFFC-9E3E-2E89-E6A2-3DB70725EA02}" dt="2026-06-02T04:57:27.662" v="1" actId="14100"/>
          <ac:cxnSpMkLst>
            <pc:docMk/>
            <pc:sldMk cId="3900648937" sldId="293"/>
            <ac:cxnSpMk id="46" creationId="{F7343EDF-C996-6C3F-64EE-97F2C1ECB431}"/>
          </ac:cxnSpMkLst>
        </pc:cxnChg>
      </pc:sldChg>
    </pc:docChg>
  </pc:docChgLst>
  <pc:docChgLst>
    <pc:chgData name="Dhaniya Raj" userId="S::dhaniya.raj@dcubeai.com::cef23f73-910f-4177-a40a-17e08eb3f28b" providerId="AD" clId="Web-{1E57E497-AB8A-2E1E-ED33-40A172C66242}"/>
    <pc:docChg chg="modSld">
      <pc:chgData name="Dhaniya Raj" userId="S::dhaniya.raj@dcubeai.com::cef23f73-910f-4177-a40a-17e08eb3f28b" providerId="AD" clId="Web-{1E57E497-AB8A-2E1E-ED33-40A172C66242}" dt="2026-06-02T04:22:09.958" v="744" actId="20577"/>
      <pc:docMkLst>
        <pc:docMk/>
      </pc:docMkLst>
      <pc:sldChg chg="modSp">
        <pc:chgData name="Dhaniya Raj" userId="S::dhaniya.raj@dcubeai.com::cef23f73-910f-4177-a40a-17e08eb3f28b" providerId="AD" clId="Web-{1E57E497-AB8A-2E1E-ED33-40A172C66242}" dt="2026-06-02T03:00:28.642" v="546" actId="20577"/>
        <pc:sldMkLst>
          <pc:docMk/>
          <pc:sldMk cId="3417875229" sldId="283"/>
        </pc:sldMkLst>
        <pc:spChg chg="mod">
          <ac:chgData name="Dhaniya Raj" userId="S::dhaniya.raj@dcubeai.com::cef23f73-910f-4177-a40a-17e08eb3f28b" providerId="AD" clId="Web-{1E57E497-AB8A-2E1E-ED33-40A172C66242}" dt="2026-06-02T03:00:28.642" v="546" actId="20577"/>
          <ac:spMkLst>
            <pc:docMk/>
            <pc:sldMk cId="3417875229" sldId="283"/>
            <ac:spMk id="4" creationId="{40420ABA-013E-6796-C299-AC87DAD5B909}"/>
          </ac:spMkLst>
        </pc:spChg>
      </pc:sldChg>
      <pc:sldChg chg="modSp">
        <pc:chgData name="Dhaniya Raj" userId="S::dhaniya.raj@dcubeai.com::cef23f73-910f-4177-a40a-17e08eb3f28b" providerId="AD" clId="Web-{1E57E497-AB8A-2E1E-ED33-40A172C66242}" dt="2026-06-02T02:59:27.422" v="533" actId="20577"/>
        <pc:sldMkLst>
          <pc:docMk/>
          <pc:sldMk cId="319371469" sldId="285"/>
        </pc:sldMkLst>
        <pc:spChg chg="mod">
          <ac:chgData name="Dhaniya Raj" userId="S::dhaniya.raj@dcubeai.com::cef23f73-910f-4177-a40a-17e08eb3f28b" providerId="AD" clId="Web-{1E57E497-AB8A-2E1E-ED33-40A172C66242}" dt="2026-06-02T02:59:27.422" v="533" actId="20577"/>
          <ac:spMkLst>
            <pc:docMk/>
            <pc:sldMk cId="319371469" sldId="285"/>
            <ac:spMk id="4" creationId="{3DEFC10E-2EB5-EBB4-9882-5478F73E62BE}"/>
          </ac:spMkLst>
        </pc:spChg>
      </pc:sldChg>
      <pc:sldChg chg="addSp delSp modSp">
        <pc:chgData name="Dhaniya Raj" userId="S::dhaniya.raj@dcubeai.com::cef23f73-910f-4177-a40a-17e08eb3f28b" providerId="AD" clId="Web-{1E57E497-AB8A-2E1E-ED33-40A172C66242}" dt="2026-06-02T03:00:09.938" v="540" actId="20577"/>
        <pc:sldMkLst>
          <pc:docMk/>
          <pc:sldMk cId="3065696079" sldId="286"/>
        </pc:sldMkLst>
        <pc:spChg chg="add del mod">
          <ac:chgData name="Dhaniya Raj" userId="S::dhaniya.raj@dcubeai.com::cef23f73-910f-4177-a40a-17e08eb3f28b" providerId="AD" clId="Web-{1E57E497-AB8A-2E1E-ED33-40A172C66242}" dt="2026-06-02T03:00:09.938" v="540" actId="20577"/>
          <ac:spMkLst>
            <pc:docMk/>
            <pc:sldMk cId="3065696079" sldId="286"/>
            <ac:spMk id="3" creationId="{08D6C861-593D-A43E-C73D-B8AE5673BFA1}"/>
          </ac:spMkLst>
        </pc:spChg>
      </pc:sldChg>
      <pc:sldChg chg="addSp modSp">
        <pc:chgData name="Dhaniya Raj" userId="S::dhaniya.raj@dcubeai.com::cef23f73-910f-4177-a40a-17e08eb3f28b" providerId="AD" clId="Web-{1E57E497-AB8A-2E1E-ED33-40A172C66242}" dt="2026-06-02T02:59:45.516" v="535" actId="20577"/>
        <pc:sldMkLst>
          <pc:docMk/>
          <pc:sldMk cId="1972818504" sldId="290"/>
        </pc:sldMkLst>
        <pc:spChg chg="add mod">
          <ac:chgData name="Dhaniya Raj" userId="S::dhaniya.raj@dcubeai.com::cef23f73-910f-4177-a40a-17e08eb3f28b" providerId="AD" clId="Web-{1E57E497-AB8A-2E1E-ED33-40A172C66242}" dt="2026-06-02T02:59:45.516" v="535" actId="20577"/>
          <ac:spMkLst>
            <pc:docMk/>
            <pc:sldMk cId="1972818504" sldId="290"/>
            <ac:spMk id="3" creationId="{64B609A1-D730-1ADA-5EE4-F4417B4E3386}"/>
          </ac:spMkLst>
        </pc:spChg>
      </pc:sldChg>
      <pc:sldChg chg="addSp delSp modSp">
        <pc:chgData name="Dhaniya Raj" userId="S::dhaniya.raj@dcubeai.com::cef23f73-910f-4177-a40a-17e08eb3f28b" providerId="AD" clId="Web-{1E57E497-AB8A-2E1E-ED33-40A172C66242}" dt="2026-06-02T03:25:38.706" v="742" actId="14100"/>
        <pc:sldMkLst>
          <pc:docMk/>
          <pc:sldMk cId="1966112700" sldId="291"/>
        </pc:sldMkLst>
        <pc:spChg chg="mod">
          <ac:chgData name="Dhaniya Raj" userId="S::dhaniya.raj@dcubeai.com::cef23f73-910f-4177-a40a-17e08eb3f28b" providerId="AD" clId="Web-{1E57E497-AB8A-2E1E-ED33-40A172C66242}" dt="2026-06-02T03:00:19.954" v="541" actId="20577"/>
          <ac:spMkLst>
            <pc:docMk/>
            <pc:sldMk cId="1966112700" sldId="291"/>
            <ac:spMk id="13" creationId="{D5936868-1D99-1DCC-74FC-532BC6DF0C7B}"/>
          </ac:spMkLst>
        </pc:spChg>
        <pc:spChg chg="mod">
          <ac:chgData name="Dhaniya Raj" userId="S::dhaniya.raj@dcubeai.com::cef23f73-910f-4177-a40a-17e08eb3f28b" providerId="AD" clId="Web-{1E57E497-AB8A-2E1E-ED33-40A172C66242}" dt="2026-06-02T02:16:32.439" v="48" actId="1076"/>
          <ac:spMkLst>
            <pc:docMk/>
            <pc:sldMk cId="1966112700" sldId="291"/>
            <ac:spMk id="20" creationId="{3D53C43D-4F8C-3A3E-5A6D-6895A5E77058}"/>
          </ac:spMkLst>
        </pc:spChg>
        <pc:spChg chg="mod">
          <ac:chgData name="Dhaniya Raj" userId="S::dhaniya.raj@dcubeai.com::cef23f73-910f-4177-a40a-17e08eb3f28b" providerId="AD" clId="Web-{1E57E497-AB8A-2E1E-ED33-40A172C66242}" dt="2026-06-02T02:16:32.454" v="49" actId="1076"/>
          <ac:spMkLst>
            <pc:docMk/>
            <pc:sldMk cId="1966112700" sldId="291"/>
            <ac:spMk id="25" creationId="{72797AEB-EB55-CAC3-6D36-F491F3A8F367}"/>
          </ac:spMkLst>
        </pc:spChg>
        <pc:spChg chg="mod">
          <ac:chgData name="Dhaniya Raj" userId="S::dhaniya.raj@dcubeai.com::cef23f73-910f-4177-a40a-17e08eb3f28b" providerId="AD" clId="Web-{1E57E497-AB8A-2E1E-ED33-40A172C66242}" dt="2026-06-02T02:16:32.470" v="50" actId="1076"/>
          <ac:spMkLst>
            <pc:docMk/>
            <pc:sldMk cId="1966112700" sldId="291"/>
            <ac:spMk id="28" creationId="{F970A223-2850-B3B1-F4EA-A6DA111832D0}"/>
          </ac:spMkLst>
        </pc:spChg>
        <pc:spChg chg="mod">
          <ac:chgData name="Dhaniya Raj" userId="S::dhaniya.raj@dcubeai.com::cef23f73-910f-4177-a40a-17e08eb3f28b" providerId="AD" clId="Web-{1E57E497-AB8A-2E1E-ED33-40A172C66242}" dt="2026-06-02T02:16:32.501" v="51" actId="1076"/>
          <ac:spMkLst>
            <pc:docMk/>
            <pc:sldMk cId="1966112700" sldId="291"/>
            <ac:spMk id="30" creationId="{DA57B388-0BC4-928A-1247-73392AC0973E}"/>
          </ac:spMkLst>
        </pc:spChg>
        <pc:spChg chg="mod">
          <ac:chgData name="Dhaniya Raj" userId="S::dhaniya.raj@dcubeai.com::cef23f73-910f-4177-a40a-17e08eb3f28b" providerId="AD" clId="Web-{1E57E497-AB8A-2E1E-ED33-40A172C66242}" dt="2026-06-02T03:20:55.410" v="704" actId="1076"/>
          <ac:spMkLst>
            <pc:docMk/>
            <pc:sldMk cId="1966112700" sldId="291"/>
            <ac:spMk id="32" creationId="{0F3D558B-BDAE-58F7-C499-4A359050A7A7}"/>
          </ac:spMkLst>
        </pc:spChg>
        <pc:spChg chg="mod">
          <ac:chgData name="Dhaniya Raj" userId="S::dhaniya.raj@dcubeai.com::cef23f73-910f-4177-a40a-17e08eb3f28b" providerId="AD" clId="Web-{1E57E497-AB8A-2E1E-ED33-40A172C66242}" dt="2026-06-02T02:16:32.517" v="52" actId="1076"/>
          <ac:spMkLst>
            <pc:docMk/>
            <pc:sldMk cId="1966112700" sldId="291"/>
            <ac:spMk id="37" creationId="{48D96780-8DFD-3490-95A5-AF43FD74A1F3}"/>
          </ac:spMkLst>
        </pc:spChg>
        <pc:spChg chg="add mod ord">
          <ac:chgData name="Dhaniya Raj" userId="S::dhaniya.raj@dcubeai.com::cef23f73-910f-4177-a40a-17e08eb3f28b" providerId="AD" clId="Web-{1E57E497-AB8A-2E1E-ED33-40A172C66242}" dt="2026-06-02T02:17:11.706" v="59" actId="14100"/>
          <ac:spMkLst>
            <pc:docMk/>
            <pc:sldMk cId="1966112700" sldId="291"/>
            <ac:spMk id="38" creationId="{4D8AE516-F4BE-D499-CB54-B29144868DCF}"/>
          </ac:spMkLst>
        </pc:spChg>
        <pc:spChg chg="add mod ord">
          <ac:chgData name="Dhaniya Raj" userId="S::dhaniya.raj@dcubeai.com::cef23f73-910f-4177-a40a-17e08eb3f28b" providerId="AD" clId="Web-{1E57E497-AB8A-2E1E-ED33-40A172C66242}" dt="2026-06-02T02:17:55.598" v="67"/>
          <ac:spMkLst>
            <pc:docMk/>
            <pc:sldMk cId="1966112700" sldId="291"/>
            <ac:spMk id="39" creationId="{9EDE4AE0-E2B7-EDC4-7BB0-F6505FB482DE}"/>
          </ac:spMkLst>
        </pc:spChg>
        <pc:spChg chg="add del mod topLvl">
          <ac:chgData name="Dhaniya Raj" userId="S::dhaniya.raj@dcubeai.com::cef23f73-910f-4177-a40a-17e08eb3f28b" providerId="AD" clId="Web-{1E57E497-AB8A-2E1E-ED33-40A172C66242}" dt="2026-06-02T03:15:34.014" v="688"/>
          <ac:spMkLst>
            <pc:docMk/>
            <pc:sldMk cId="1966112700" sldId="291"/>
            <ac:spMk id="40" creationId="{02E0926D-F1AA-C072-58DA-C0B72CC9ED79}"/>
          </ac:spMkLst>
        </pc:spChg>
        <pc:grpChg chg="add del mod">
          <ac:chgData name="Dhaniya Raj" userId="S::dhaniya.raj@dcubeai.com::cef23f73-910f-4177-a40a-17e08eb3f28b" providerId="AD" clId="Web-{1E57E497-AB8A-2E1E-ED33-40A172C66242}" dt="2026-06-02T03:14:40.497" v="679"/>
          <ac:grpSpMkLst>
            <pc:docMk/>
            <pc:sldMk cId="1966112700" sldId="291"/>
            <ac:grpSpMk id="43" creationId="{F4E6CC3E-A65F-B983-1FE3-2A7870C9B4C8}"/>
          </ac:grpSpMkLst>
        </pc:grpChg>
        <pc:picChg chg="mod ord">
          <ac:chgData name="Dhaniya Raj" userId="S::dhaniya.raj@dcubeai.com::cef23f73-910f-4177-a40a-17e08eb3f28b" providerId="AD" clId="Web-{1E57E497-AB8A-2E1E-ED33-40A172C66242}" dt="2026-06-02T03:11:25.602" v="653"/>
          <ac:picMkLst>
            <pc:docMk/>
            <pc:sldMk cId="1966112700" sldId="291"/>
            <ac:picMk id="9" creationId="{853DEE3E-9487-5F36-5E85-27646449D06B}"/>
          </ac:picMkLst>
        </pc:picChg>
        <pc:picChg chg="add del mod">
          <ac:chgData name="Dhaniya Raj" userId="S::dhaniya.raj@dcubeai.com::cef23f73-910f-4177-a40a-17e08eb3f28b" providerId="AD" clId="Web-{1E57E497-AB8A-2E1E-ED33-40A172C66242}" dt="2026-06-02T03:15:34.014" v="689"/>
          <ac:picMkLst>
            <pc:docMk/>
            <pc:sldMk cId="1966112700" sldId="291"/>
            <ac:picMk id="17" creationId="{8C6A6568-6DE3-D504-D131-764622C40056}"/>
          </ac:picMkLst>
        </pc:picChg>
        <pc:picChg chg="del">
          <ac:chgData name="Dhaniya Raj" userId="S::dhaniya.raj@dcubeai.com::cef23f73-910f-4177-a40a-17e08eb3f28b" providerId="AD" clId="Web-{1E57E497-AB8A-2E1E-ED33-40A172C66242}" dt="2026-06-02T03:20:30.299" v="697"/>
          <ac:picMkLst>
            <pc:docMk/>
            <pc:sldMk cId="1966112700" sldId="291"/>
            <ac:picMk id="19" creationId="{C59AA208-9BFD-694B-2516-817D7BC4CC32}"/>
          </ac:picMkLst>
        </pc:picChg>
        <pc:picChg chg="del">
          <ac:chgData name="Dhaniya Raj" userId="S::dhaniya.raj@dcubeai.com::cef23f73-910f-4177-a40a-17e08eb3f28b" providerId="AD" clId="Web-{1E57E497-AB8A-2E1E-ED33-40A172C66242}" dt="2026-06-02T03:20:31.878" v="698"/>
          <ac:picMkLst>
            <pc:docMk/>
            <pc:sldMk cId="1966112700" sldId="291"/>
            <ac:picMk id="31" creationId="{03E86FC1-A3C0-A953-8536-98DBD8008674}"/>
          </ac:picMkLst>
        </pc:picChg>
        <pc:picChg chg="del">
          <ac:chgData name="Dhaniya Raj" userId="S::dhaniya.raj@dcubeai.com::cef23f73-910f-4177-a40a-17e08eb3f28b" providerId="AD" clId="Web-{1E57E497-AB8A-2E1E-ED33-40A172C66242}" dt="2026-06-02T03:20:33.362" v="699"/>
          <ac:picMkLst>
            <pc:docMk/>
            <pc:sldMk cId="1966112700" sldId="291"/>
            <ac:picMk id="34" creationId="{9D7A2F82-1823-9886-F086-5C697006C7D7}"/>
          </ac:picMkLst>
        </pc:picChg>
        <pc:picChg chg="del">
          <ac:chgData name="Dhaniya Raj" userId="S::dhaniya.raj@dcubeai.com::cef23f73-910f-4177-a40a-17e08eb3f28b" providerId="AD" clId="Web-{1E57E497-AB8A-2E1E-ED33-40A172C66242}" dt="2026-06-02T03:20:34.987" v="700"/>
          <ac:picMkLst>
            <pc:docMk/>
            <pc:sldMk cId="1966112700" sldId="291"/>
            <ac:picMk id="35" creationId="{40027BC8-34EA-EBE3-9D90-3E43CC12831D}"/>
          </ac:picMkLst>
        </pc:picChg>
        <pc:picChg chg="add del mod topLvl">
          <ac:chgData name="Dhaniya Raj" userId="S::dhaniya.raj@dcubeai.com::cef23f73-910f-4177-a40a-17e08eb3f28b" providerId="AD" clId="Web-{1E57E497-AB8A-2E1E-ED33-40A172C66242}" dt="2026-06-02T03:14:54.450" v="683"/>
          <ac:picMkLst>
            <pc:docMk/>
            <pc:sldMk cId="1966112700" sldId="291"/>
            <ac:picMk id="41" creationId="{8C6A6568-6DE3-D504-D131-764622C40056}"/>
          </ac:picMkLst>
        </pc:picChg>
        <pc:picChg chg="add mod modCrop">
          <ac:chgData name="Dhaniya Raj" userId="S::dhaniya.raj@dcubeai.com::cef23f73-910f-4177-a40a-17e08eb3f28b" providerId="AD" clId="Web-{1E57E497-AB8A-2E1E-ED33-40A172C66242}" dt="2026-06-02T03:20:42.519" v="701" actId="1076"/>
          <ac:picMkLst>
            <pc:docMk/>
            <pc:sldMk cId="1966112700" sldId="291"/>
            <ac:picMk id="45" creationId="{508D8089-CD1D-9CB9-1ECA-81AA06304C0F}"/>
          </ac:picMkLst>
        </pc:picChg>
        <pc:picChg chg="add mod modCrop">
          <ac:chgData name="Dhaniya Raj" userId="S::dhaniya.raj@dcubeai.com::cef23f73-910f-4177-a40a-17e08eb3f28b" providerId="AD" clId="Web-{1E57E497-AB8A-2E1E-ED33-40A172C66242}" dt="2026-06-02T03:21:58.524" v="713" actId="1076"/>
          <ac:picMkLst>
            <pc:docMk/>
            <pc:sldMk cId="1966112700" sldId="291"/>
            <ac:picMk id="47" creationId="{D8A75F2C-C1EE-B0DC-BC66-ABB192F17DAB}"/>
          </ac:picMkLst>
        </pc:picChg>
        <pc:picChg chg="add mod modCrop">
          <ac:chgData name="Dhaniya Raj" userId="S::dhaniya.raj@dcubeai.com::cef23f73-910f-4177-a40a-17e08eb3f28b" providerId="AD" clId="Web-{1E57E497-AB8A-2E1E-ED33-40A172C66242}" dt="2026-06-02T03:25:38.706" v="742" actId="14100"/>
          <ac:picMkLst>
            <pc:docMk/>
            <pc:sldMk cId="1966112700" sldId="291"/>
            <ac:picMk id="49" creationId="{FCF631B8-423C-234A-AEF8-E6F22FC5BF7B}"/>
          </ac:picMkLst>
        </pc:picChg>
        <pc:picChg chg="add mod modCrop">
          <ac:chgData name="Dhaniya Raj" userId="S::dhaniya.raj@dcubeai.com::cef23f73-910f-4177-a40a-17e08eb3f28b" providerId="AD" clId="Web-{1E57E497-AB8A-2E1E-ED33-40A172C66242}" dt="2026-06-02T03:25:27.252" v="740" actId="14100"/>
          <ac:picMkLst>
            <pc:docMk/>
            <pc:sldMk cId="1966112700" sldId="291"/>
            <ac:picMk id="50" creationId="{326AE878-981D-9638-D120-6262A69A8F75}"/>
          </ac:picMkLst>
        </pc:picChg>
        <pc:picChg chg="add mod modCrop">
          <ac:chgData name="Dhaniya Raj" userId="S::dhaniya.raj@dcubeai.com::cef23f73-910f-4177-a40a-17e08eb3f28b" providerId="AD" clId="Web-{1E57E497-AB8A-2E1E-ED33-40A172C66242}" dt="2026-06-02T03:25:05.017" v="735" actId="14100"/>
          <ac:picMkLst>
            <pc:docMk/>
            <pc:sldMk cId="1966112700" sldId="291"/>
            <ac:picMk id="51" creationId="{89DA95A0-D4BC-7D4F-9EAE-393ACF32CC20}"/>
          </ac:picMkLst>
        </pc:picChg>
      </pc:sldChg>
      <pc:sldChg chg="addSp delSp modSp">
        <pc:chgData name="Dhaniya Raj" userId="S::dhaniya.raj@dcubeai.com::cef23f73-910f-4177-a40a-17e08eb3f28b" providerId="AD" clId="Web-{1E57E497-AB8A-2E1E-ED33-40A172C66242}" dt="2026-06-02T04:22:09.958" v="744" actId="20577"/>
        <pc:sldMkLst>
          <pc:docMk/>
          <pc:sldMk cId="3367490229" sldId="292"/>
        </pc:sldMkLst>
        <pc:spChg chg="add mod">
          <ac:chgData name="Dhaniya Raj" userId="S::dhaniya.raj@dcubeai.com::cef23f73-910f-4177-a40a-17e08eb3f28b" providerId="AD" clId="Web-{1E57E497-AB8A-2E1E-ED33-40A172C66242}" dt="2026-06-02T02:59:10.843" v="531" actId="1076"/>
          <ac:spMkLst>
            <pc:docMk/>
            <pc:sldMk cId="3367490229" sldId="292"/>
            <ac:spMk id="9" creationId="{61C3E30A-DEDF-3406-9436-A95F3C1D29DA}"/>
          </ac:spMkLst>
        </pc:spChg>
        <pc:spChg chg="add mod">
          <ac:chgData name="Dhaniya Raj" userId="S::dhaniya.raj@dcubeai.com::cef23f73-910f-4177-a40a-17e08eb3f28b" providerId="AD" clId="Web-{1E57E497-AB8A-2E1E-ED33-40A172C66242}" dt="2026-06-02T03:05:43.574" v="591" actId="1076"/>
          <ac:spMkLst>
            <pc:docMk/>
            <pc:sldMk cId="3367490229" sldId="292"/>
            <ac:spMk id="15" creationId="{612F0C0E-1E46-C940-F2C9-915F14B295B1}"/>
          </ac:spMkLst>
        </pc:spChg>
        <pc:spChg chg="add mod">
          <ac:chgData name="Dhaniya Raj" userId="S::dhaniya.raj@dcubeai.com::cef23f73-910f-4177-a40a-17e08eb3f28b" providerId="AD" clId="Web-{1E57E497-AB8A-2E1E-ED33-40A172C66242}" dt="2026-06-02T03:05:54.543" v="593" actId="1076"/>
          <ac:spMkLst>
            <pc:docMk/>
            <pc:sldMk cId="3367490229" sldId="292"/>
            <ac:spMk id="17" creationId="{3E6458E8-9DFD-28EB-06A1-5897DC8964AD}"/>
          </ac:spMkLst>
        </pc:spChg>
        <pc:spChg chg="add mod">
          <ac:chgData name="Dhaniya Raj" userId="S::dhaniya.raj@dcubeai.com::cef23f73-910f-4177-a40a-17e08eb3f28b" providerId="AD" clId="Web-{1E57E497-AB8A-2E1E-ED33-40A172C66242}" dt="2026-06-02T03:06:04.591" v="595" actId="1076"/>
          <ac:spMkLst>
            <pc:docMk/>
            <pc:sldMk cId="3367490229" sldId="292"/>
            <ac:spMk id="19" creationId="{8A5D4657-7117-6975-2EE5-311803B17843}"/>
          </ac:spMkLst>
        </pc:spChg>
        <pc:spChg chg="mod">
          <ac:chgData name="Dhaniya Raj" userId="S::dhaniya.raj@dcubeai.com::cef23f73-910f-4177-a40a-17e08eb3f28b" providerId="AD" clId="Web-{1E57E497-AB8A-2E1E-ED33-40A172C66242}" dt="2026-06-02T03:04:28.632" v="582" actId="1076"/>
          <ac:spMkLst>
            <pc:docMk/>
            <pc:sldMk cId="3367490229" sldId="292"/>
            <ac:spMk id="25" creationId="{D088DCE0-DA1A-A767-136B-354795D8D8DC}"/>
          </ac:spMkLst>
        </pc:spChg>
        <pc:spChg chg="mod">
          <ac:chgData name="Dhaniya Raj" userId="S::dhaniya.raj@dcubeai.com::cef23f73-910f-4177-a40a-17e08eb3f28b" providerId="AD" clId="Web-{1E57E497-AB8A-2E1E-ED33-40A172C66242}" dt="2026-06-02T04:22:09.958" v="744" actId="20577"/>
          <ac:spMkLst>
            <pc:docMk/>
            <pc:sldMk cId="3367490229" sldId="292"/>
            <ac:spMk id="41" creationId="{4AED539A-7DBC-7025-2894-ACEEEE4A27AB}"/>
          </ac:spMkLst>
        </pc:spChg>
        <pc:spChg chg="mod">
          <ac:chgData name="Dhaniya Raj" userId="S::dhaniya.raj@dcubeai.com::cef23f73-910f-4177-a40a-17e08eb3f28b" providerId="AD" clId="Web-{1E57E497-AB8A-2E1E-ED33-40A172C66242}" dt="2026-06-02T03:02:08.262" v="551" actId="20577"/>
          <ac:spMkLst>
            <pc:docMk/>
            <pc:sldMk cId="3367490229" sldId="292"/>
            <ac:spMk id="42" creationId="{948E7448-0251-08CC-785E-342322B649C7}"/>
          </ac:spMkLst>
        </pc:spChg>
        <pc:spChg chg="mod">
          <ac:chgData name="Dhaniya Raj" userId="S::dhaniya.raj@dcubeai.com::cef23f73-910f-4177-a40a-17e08eb3f28b" providerId="AD" clId="Web-{1E57E497-AB8A-2E1E-ED33-40A172C66242}" dt="2026-06-02T03:06:40.217" v="600"/>
          <ac:spMkLst>
            <pc:docMk/>
            <pc:sldMk cId="3367490229" sldId="292"/>
            <ac:spMk id="43" creationId="{3BA64FF6-743C-4A43-5871-83A635CA6189}"/>
          </ac:spMkLst>
        </pc:spChg>
        <pc:spChg chg="mod">
          <ac:chgData name="Dhaniya Raj" userId="S::dhaniya.raj@dcubeai.com::cef23f73-910f-4177-a40a-17e08eb3f28b" providerId="AD" clId="Web-{1E57E497-AB8A-2E1E-ED33-40A172C66242}" dt="2026-06-02T03:02:17.529" v="555" actId="1076"/>
          <ac:spMkLst>
            <pc:docMk/>
            <pc:sldMk cId="3367490229" sldId="292"/>
            <ac:spMk id="44" creationId="{2F6C66AD-9097-2325-9017-4FA877A77C96}"/>
          </ac:spMkLst>
        </pc:spChg>
        <pc:spChg chg="mod">
          <ac:chgData name="Dhaniya Raj" userId="S::dhaniya.raj@dcubeai.com::cef23f73-910f-4177-a40a-17e08eb3f28b" providerId="AD" clId="Web-{1E57E497-AB8A-2E1E-ED33-40A172C66242}" dt="2026-06-02T04:20:53.316" v="743" actId="20577"/>
          <ac:spMkLst>
            <pc:docMk/>
            <pc:sldMk cId="3367490229" sldId="292"/>
            <ac:spMk id="45" creationId="{D5AC0A94-918C-EF87-3B37-9E9E3288B22C}"/>
          </ac:spMkLst>
        </pc:spChg>
        <pc:spChg chg="mod ord">
          <ac:chgData name="Dhaniya Raj" userId="S::dhaniya.raj@dcubeai.com::cef23f73-910f-4177-a40a-17e08eb3f28b" providerId="AD" clId="Web-{1E57E497-AB8A-2E1E-ED33-40A172C66242}" dt="2026-06-02T03:04:22.507" v="581" actId="14100"/>
          <ac:spMkLst>
            <pc:docMk/>
            <pc:sldMk cId="3367490229" sldId="292"/>
            <ac:spMk id="52" creationId="{A531C009-9178-5E46-A63D-6E95FC6E27F7}"/>
          </ac:spMkLst>
        </pc:spChg>
        <pc:spChg chg="mod">
          <ac:chgData name="Dhaniya Raj" userId="S::dhaniya.raj@dcubeai.com::cef23f73-910f-4177-a40a-17e08eb3f28b" providerId="AD" clId="Web-{1E57E497-AB8A-2E1E-ED33-40A172C66242}" dt="2026-06-02T03:04:45.477" v="584" actId="1076"/>
          <ac:spMkLst>
            <pc:docMk/>
            <pc:sldMk cId="3367490229" sldId="292"/>
            <ac:spMk id="54" creationId="{E3C63355-7498-0DB3-63B1-F5E44D8E9FFC}"/>
          </ac:spMkLst>
        </pc:spChg>
        <pc:spChg chg="mod">
          <ac:chgData name="Dhaniya Raj" userId="S::dhaniya.raj@dcubeai.com::cef23f73-910f-4177-a40a-17e08eb3f28b" providerId="AD" clId="Web-{1E57E497-AB8A-2E1E-ED33-40A172C66242}" dt="2026-06-02T03:04:45.493" v="585" actId="1076"/>
          <ac:spMkLst>
            <pc:docMk/>
            <pc:sldMk cId="3367490229" sldId="292"/>
            <ac:spMk id="57" creationId="{B792B7EE-8B9B-F02B-4782-66681B322F21}"/>
          </ac:spMkLst>
        </pc:spChg>
        <pc:spChg chg="mod">
          <ac:chgData name="Dhaniya Raj" userId="S::dhaniya.raj@dcubeai.com::cef23f73-910f-4177-a40a-17e08eb3f28b" providerId="AD" clId="Web-{1E57E497-AB8A-2E1E-ED33-40A172C66242}" dt="2026-06-02T03:04:45.524" v="586" actId="1076"/>
          <ac:spMkLst>
            <pc:docMk/>
            <pc:sldMk cId="3367490229" sldId="292"/>
            <ac:spMk id="58" creationId="{B2D26060-0288-5BD6-3AE4-3E1839E4B6B2}"/>
          </ac:spMkLst>
        </pc:spChg>
        <pc:spChg chg="mod">
          <ac:chgData name="Dhaniya Raj" userId="S::dhaniya.raj@dcubeai.com::cef23f73-910f-4177-a40a-17e08eb3f28b" providerId="AD" clId="Web-{1E57E497-AB8A-2E1E-ED33-40A172C66242}" dt="2026-06-02T03:04:45.555" v="587" actId="1076"/>
          <ac:spMkLst>
            <pc:docMk/>
            <pc:sldMk cId="3367490229" sldId="292"/>
            <ac:spMk id="59" creationId="{89A6CA2C-3A06-5D91-995A-23ECF956371B}"/>
          </ac:spMkLst>
        </pc:spChg>
        <pc:spChg chg="mod">
          <ac:chgData name="Dhaniya Raj" userId="S::dhaniya.raj@dcubeai.com::cef23f73-910f-4177-a40a-17e08eb3f28b" providerId="AD" clId="Web-{1E57E497-AB8A-2E1E-ED33-40A172C66242}" dt="2026-06-02T03:04:45.586" v="588" actId="1076"/>
          <ac:spMkLst>
            <pc:docMk/>
            <pc:sldMk cId="3367490229" sldId="292"/>
            <ac:spMk id="60" creationId="{824DC66B-51A7-04A6-EA12-E3906DB1172C}"/>
          </ac:spMkLst>
        </pc:spChg>
        <pc:spChg chg="mod">
          <ac:chgData name="Dhaniya Raj" userId="S::dhaniya.raj@dcubeai.com::cef23f73-910f-4177-a40a-17e08eb3f28b" providerId="AD" clId="Web-{1E57E497-AB8A-2E1E-ED33-40A172C66242}" dt="2026-06-02T03:03:51.724" v="572" actId="1076"/>
          <ac:spMkLst>
            <pc:docMk/>
            <pc:sldMk cId="3367490229" sldId="292"/>
            <ac:spMk id="66" creationId="{5ECF4D34-4329-ABC9-8AEC-DE07BE413133}"/>
          </ac:spMkLst>
        </pc:spChg>
        <pc:spChg chg="mod">
          <ac:chgData name="Dhaniya Raj" userId="S::dhaniya.raj@dcubeai.com::cef23f73-910f-4177-a40a-17e08eb3f28b" providerId="AD" clId="Web-{1E57E497-AB8A-2E1E-ED33-40A172C66242}" dt="2026-06-02T03:03:51.739" v="573" actId="1076"/>
          <ac:spMkLst>
            <pc:docMk/>
            <pc:sldMk cId="3367490229" sldId="292"/>
            <ac:spMk id="68" creationId="{F61D5214-C43E-A467-E7E1-B348C3C4C98C}"/>
          </ac:spMkLst>
        </pc:spChg>
        <pc:spChg chg="mod">
          <ac:chgData name="Dhaniya Raj" userId="S::dhaniya.raj@dcubeai.com::cef23f73-910f-4177-a40a-17e08eb3f28b" providerId="AD" clId="Web-{1E57E497-AB8A-2E1E-ED33-40A172C66242}" dt="2026-06-02T03:03:51.771" v="574" actId="1076"/>
          <ac:spMkLst>
            <pc:docMk/>
            <pc:sldMk cId="3367490229" sldId="292"/>
            <ac:spMk id="70" creationId="{D3070924-C44A-AD6F-7BC0-3C39C206EFF8}"/>
          </ac:spMkLst>
        </pc:spChg>
        <pc:spChg chg="mod">
          <ac:chgData name="Dhaniya Raj" userId="S::dhaniya.raj@dcubeai.com::cef23f73-910f-4177-a40a-17e08eb3f28b" providerId="AD" clId="Web-{1E57E497-AB8A-2E1E-ED33-40A172C66242}" dt="2026-06-02T03:04:45.446" v="583" actId="1076"/>
          <ac:spMkLst>
            <pc:docMk/>
            <pc:sldMk cId="3367490229" sldId="292"/>
            <ac:spMk id="107" creationId="{F7480461-7ADC-9877-D87F-C921A6F4D567}"/>
          </ac:spMkLst>
        </pc:spChg>
        <pc:spChg chg="mod">
          <ac:chgData name="Dhaniya Raj" userId="S::dhaniya.raj@dcubeai.com::cef23f73-910f-4177-a40a-17e08eb3f28b" providerId="AD" clId="Web-{1E57E497-AB8A-2E1E-ED33-40A172C66242}" dt="2026-06-02T03:03:42.598" v="570" actId="1076"/>
          <ac:spMkLst>
            <pc:docMk/>
            <pc:sldMk cId="3367490229" sldId="292"/>
            <ac:spMk id="112" creationId="{896D22C6-1604-D486-09AA-5B4BBEA8FCF3}"/>
          </ac:spMkLst>
        </pc:spChg>
        <pc:picChg chg="mod">
          <ac:chgData name="Dhaniya Raj" userId="S::dhaniya.raj@dcubeai.com::cef23f73-910f-4177-a40a-17e08eb3f28b" providerId="AD" clId="Web-{1E57E497-AB8A-2E1E-ED33-40A172C66242}" dt="2026-06-02T03:04:45.602" v="589" actId="1076"/>
          <ac:picMkLst>
            <pc:docMk/>
            <pc:sldMk cId="3367490229" sldId="292"/>
            <ac:picMk id="2" creationId="{464B1D4A-77A3-6FCC-B5E8-C680C7944AB9}"/>
          </ac:picMkLst>
        </pc:picChg>
        <pc:picChg chg="add del mod">
          <ac:chgData name="Dhaniya Raj" userId="S::dhaniya.raj@dcubeai.com::cef23f73-910f-4177-a40a-17e08eb3f28b" providerId="AD" clId="Web-{1E57E497-AB8A-2E1E-ED33-40A172C66242}" dt="2026-06-02T02:08:36.828" v="1"/>
          <ac:picMkLst>
            <pc:docMk/>
            <pc:sldMk cId="3367490229" sldId="292"/>
            <ac:picMk id="5" creationId="{0C17C103-AF75-F80C-D9D4-0619E7557D75}"/>
          </ac:picMkLst>
        </pc:picChg>
        <pc:picChg chg="mod">
          <ac:chgData name="Dhaniya Raj" userId="S::dhaniya.raj@dcubeai.com::cef23f73-910f-4177-a40a-17e08eb3f28b" providerId="AD" clId="Web-{1E57E497-AB8A-2E1E-ED33-40A172C66242}" dt="2026-06-02T03:03:42.567" v="569" actId="1076"/>
          <ac:picMkLst>
            <pc:docMk/>
            <pc:sldMk cId="3367490229" sldId="292"/>
            <ac:picMk id="27" creationId="{B9DA5648-0BFB-FD19-6DB8-9487814C40A7}"/>
          </ac:picMkLst>
        </pc:picChg>
        <pc:picChg chg="mod">
          <ac:chgData name="Dhaniya Raj" userId="S::dhaniya.raj@dcubeai.com::cef23f73-910f-4177-a40a-17e08eb3f28b" providerId="AD" clId="Web-{1E57E497-AB8A-2E1E-ED33-40A172C66242}" dt="2026-06-02T03:03:51.802" v="575" actId="1076"/>
          <ac:picMkLst>
            <pc:docMk/>
            <pc:sldMk cId="3367490229" sldId="292"/>
            <ac:picMk id="72" creationId="{E523506B-825C-20AD-BC3A-C1FEEE802DEF}"/>
          </ac:picMkLst>
        </pc:picChg>
        <pc:picChg chg="mod">
          <ac:chgData name="Dhaniya Raj" userId="S::dhaniya.raj@dcubeai.com::cef23f73-910f-4177-a40a-17e08eb3f28b" providerId="AD" clId="Web-{1E57E497-AB8A-2E1E-ED33-40A172C66242}" dt="2026-06-02T03:03:51.817" v="576" actId="1076"/>
          <ac:picMkLst>
            <pc:docMk/>
            <pc:sldMk cId="3367490229" sldId="292"/>
            <ac:picMk id="74" creationId="{94091365-45B3-0C40-3380-7D54D1B68ED6}"/>
          </ac:picMkLst>
        </pc:picChg>
        <pc:picChg chg="mod">
          <ac:chgData name="Dhaniya Raj" userId="S::dhaniya.raj@dcubeai.com::cef23f73-910f-4177-a40a-17e08eb3f28b" providerId="AD" clId="Web-{1E57E497-AB8A-2E1E-ED33-40A172C66242}" dt="2026-06-02T03:03:51.849" v="577" actId="1076"/>
          <ac:picMkLst>
            <pc:docMk/>
            <pc:sldMk cId="3367490229" sldId="292"/>
            <ac:picMk id="77" creationId="{D08204EA-8120-65B4-0AA0-C3A23057C812}"/>
          </ac:picMkLst>
        </pc:picChg>
        <pc:cxnChg chg="add mod">
          <ac:chgData name="Dhaniya Raj" userId="S::dhaniya.raj@dcubeai.com::cef23f73-910f-4177-a40a-17e08eb3f28b" providerId="AD" clId="Web-{1E57E497-AB8A-2E1E-ED33-40A172C66242}" dt="2026-06-02T03:01:47.604" v="550" actId="1076"/>
          <ac:cxnSpMkLst>
            <pc:docMk/>
            <pc:sldMk cId="3367490229" sldId="292"/>
            <ac:cxnSpMk id="11" creationId="{4115D886-A475-6D30-0AB1-6611898A07B8}"/>
          </ac:cxnSpMkLst>
        </pc:cxnChg>
        <pc:cxnChg chg="del mod">
          <ac:chgData name="Dhaniya Raj" userId="S::dhaniya.raj@dcubeai.com::cef23f73-910f-4177-a40a-17e08eb3f28b" providerId="AD" clId="Web-{1E57E497-AB8A-2E1E-ED33-40A172C66242}" dt="2026-06-02T03:01:38.665" v="548"/>
          <ac:cxnSpMkLst>
            <pc:docMk/>
            <pc:sldMk cId="3367490229" sldId="292"/>
            <ac:cxnSpMk id="78" creationId="{42C587DD-D097-FA75-3EED-CDB6DBADE5D3}"/>
          </ac:cxnSpMkLst>
        </pc:cxnChg>
      </pc:sldChg>
      <pc:sldChg chg="addSp delSp modSp">
        <pc:chgData name="Dhaniya Raj" userId="S::dhaniya.raj@dcubeai.com::cef23f73-910f-4177-a40a-17e08eb3f28b" providerId="AD" clId="Web-{1E57E497-AB8A-2E1E-ED33-40A172C66242}" dt="2026-06-02T02:59:19.578" v="532" actId="20577"/>
        <pc:sldMkLst>
          <pc:docMk/>
          <pc:sldMk cId="3900648937" sldId="293"/>
        </pc:sldMkLst>
        <pc:spChg chg="mod">
          <ac:chgData name="Dhaniya Raj" userId="S::dhaniya.raj@dcubeai.com::cef23f73-910f-4177-a40a-17e08eb3f28b" providerId="AD" clId="Web-{1E57E497-AB8A-2E1E-ED33-40A172C66242}" dt="2026-06-02T02:59:19.578" v="532" actId="20577"/>
          <ac:spMkLst>
            <pc:docMk/>
            <pc:sldMk cId="3900648937" sldId="293"/>
            <ac:spMk id="26" creationId="{BBCF7130-D13F-6C40-01B7-7288F4444201}"/>
          </ac:spMkLst>
        </pc:spChg>
        <pc:picChg chg="add mod modCrop">
          <ac:chgData name="Dhaniya Raj" userId="S::dhaniya.raj@dcubeai.com::cef23f73-910f-4177-a40a-17e08eb3f28b" providerId="AD" clId="Web-{1E57E497-AB8A-2E1E-ED33-40A172C66242}" dt="2026-06-02T02:15:16.420" v="47" actId="1076"/>
          <ac:picMkLst>
            <pc:docMk/>
            <pc:sldMk cId="3900648937" sldId="293"/>
            <ac:picMk id="2" creationId="{6010EAD8-B5E0-6629-3A99-FEE5B107C724}"/>
          </ac:picMkLst>
        </pc:picChg>
        <pc:picChg chg="add mod modCrop">
          <ac:chgData name="Dhaniya Raj" userId="S::dhaniya.raj@dcubeai.com::cef23f73-910f-4177-a40a-17e08eb3f28b" providerId="AD" clId="Web-{1E57E497-AB8A-2E1E-ED33-40A172C66242}" dt="2026-06-02T02:11:31.031" v="21" actId="1076"/>
          <ac:picMkLst>
            <pc:docMk/>
            <pc:sldMk cId="3900648937" sldId="293"/>
            <ac:picMk id="4" creationId="{2A04513E-1C08-BF23-5BE8-C6EEF996C870}"/>
          </ac:picMkLst>
        </pc:picChg>
        <pc:picChg chg="add mod modCrop">
          <ac:chgData name="Dhaniya Raj" userId="S::dhaniya.raj@dcubeai.com::cef23f73-910f-4177-a40a-17e08eb3f28b" providerId="AD" clId="Web-{1E57E497-AB8A-2E1E-ED33-40A172C66242}" dt="2026-06-02T02:12:36.395" v="31" actId="1076"/>
          <ac:picMkLst>
            <pc:docMk/>
            <pc:sldMk cId="3900648937" sldId="293"/>
            <ac:picMk id="10" creationId="{6E36557E-6347-942B-B231-FE0215FCCC71}"/>
          </ac:picMkLst>
        </pc:picChg>
        <pc:picChg chg="add mod modCrop">
          <ac:chgData name="Dhaniya Raj" userId="S::dhaniya.raj@dcubeai.com::cef23f73-910f-4177-a40a-17e08eb3f28b" providerId="AD" clId="Web-{1E57E497-AB8A-2E1E-ED33-40A172C66242}" dt="2026-06-02T02:13:12.444" v="36" actId="1076"/>
          <ac:picMkLst>
            <pc:docMk/>
            <pc:sldMk cId="3900648937" sldId="293"/>
            <ac:picMk id="12" creationId="{793587A0-A2A1-BA55-C4BF-02C0B32A2E98}"/>
          </ac:picMkLst>
        </pc:picChg>
        <pc:picChg chg="add mod modCrop">
          <ac:chgData name="Dhaniya Raj" userId="S::dhaniya.raj@dcubeai.com::cef23f73-910f-4177-a40a-17e08eb3f28b" providerId="AD" clId="Web-{1E57E497-AB8A-2E1E-ED33-40A172C66242}" dt="2026-06-02T02:14:41.153" v="43" actId="1076"/>
          <ac:picMkLst>
            <pc:docMk/>
            <pc:sldMk cId="3900648937" sldId="293"/>
            <ac:picMk id="15" creationId="{34300802-51A6-DB40-9FC3-ACF381A4A059}"/>
          </ac:picMkLst>
        </pc:picChg>
        <pc:picChg chg="del">
          <ac:chgData name="Dhaniya Raj" userId="S::dhaniya.raj@dcubeai.com::cef23f73-910f-4177-a40a-17e08eb3f28b" providerId="AD" clId="Web-{1E57E497-AB8A-2E1E-ED33-40A172C66242}" dt="2026-06-02T02:11:09.107" v="15"/>
          <ac:picMkLst>
            <pc:docMk/>
            <pc:sldMk cId="3900648937" sldId="293"/>
            <ac:picMk id="77" creationId="{D9A1DB9A-5562-2161-FAD4-0C83F157D90B}"/>
          </ac:picMkLst>
        </pc:picChg>
        <pc:picChg chg="del">
          <ac:chgData name="Dhaniya Raj" userId="S::dhaniya.raj@dcubeai.com::cef23f73-910f-4177-a40a-17e08eb3f28b" providerId="AD" clId="Web-{1E57E497-AB8A-2E1E-ED33-40A172C66242}" dt="2026-06-02T02:10:05.225" v="7"/>
          <ac:picMkLst>
            <pc:docMk/>
            <pc:sldMk cId="3900648937" sldId="293"/>
            <ac:picMk id="79" creationId="{36D859CC-4BA9-CCFA-C6F8-1DEE14B08764}"/>
          </ac:picMkLst>
        </pc:picChg>
        <pc:picChg chg="del">
          <ac:chgData name="Dhaniya Raj" userId="S::dhaniya.raj@dcubeai.com::cef23f73-910f-4177-a40a-17e08eb3f28b" providerId="AD" clId="Web-{1E57E497-AB8A-2E1E-ED33-40A172C66242}" dt="2026-06-02T02:12:21.441" v="28"/>
          <ac:picMkLst>
            <pc:docMk/>
            <pc:sldMk cId="3900648937" sldId="293"/>
            <ac:picMk id="81" creationId="{3C2B75A9-F668-C85E-B89C-5385E907E482}"/>
          </ac:picMkLst>
        </pc:picChg>
      </pc:sldChg>
      <pc:sldChg chg="addSp delSp modSp">
        <pc:chgData name="Dhaniya Raj" userId="S::dhaniya.raj@dcubeai.com::cef23f73-910f-4177-a40a-17e08eb3f28b" providerId="AD" clId="Web-{1E57E497-AB8A-2E1E-ED33-40A172C66242}" dt="2026-06-02T03:11:10.789" v="652" actId="1076"/>
        <pc:sldMkLst>
          <pc:docMk/>
          <pc:sldMk cId="1217985266" sldId="294"/>
        </pc:sldMkLst>
        <pc:spChg chg="mod">
          <ac:chgData name="Dhaniya Raj" userId="S::dhaniya.raj@dcubeai.com::cef23f73-910f-4177-a40a-17e08eb3f28b" providerId="AD" clId="Web-{1E57E497-AB8A-2E1E-ED33-40A172C66242}" dt="2026-06-02T02:46:10.315" v="444" actId="14100"/>
          <ac:spMkLst>
            <pc:docMk/>
            <pc:sldMk cId="1217985266" sldId="294"/>
            <ac:spMk id="2" creationId="{C898C5E7-EAED-89F1-12C3-FC54E7F646C3}"/>
          </ac:spMkLst>
        </pc:spChg>
        <pc:spChg chg="mod">
          <ac:chgData name="Dhaniya Raj" userId="S::dhaniya.raj@dcubeai.com::cef23f73-910f-4177-a40a-17e08eb3f28b" providerId="AD" clId="Web-{1E57E497-AB8A-2E1E-ED33-40A172C66242}" dt="2026-06-02T03:07:40.720" v="610" actId="1076"/>
          <ac:spMkLst>
            <pc:docMk/>
            <pc:sldMk cId="1217985266" sldId="294"/>
            <ac:spMk id="3" creationId="{A3BA22CD-BF16-175E-C132-E8ADCBE58A9D}"/>
          </ac:spMkLst>
        </pc:spChg>
        <pc:spChg chg="add mod">
          <ac:chgData name="Dhaniya Raj" userId="S::dhaniya.raj@dcubeai.com::cef23f73-910f-4177-a40a-17e08eb3f28b" providerId="AD" clId="Web-{1E57E497-AB8A-2E1E-ED33-40A172C66242}" dt="2026-06-02T03:11:10.695" v="647" actId="1076"/>
          <ac:spMkLst>
            <pc:docMk/>
            <pc:sldMk cId="1217985266" sldId="294"/>
            <ac:spMk id="4" creationId="{160E4918-AF39-E71B-2660-EC9D8E4DE67C}"/>
          </ac:spMkLst>
        </pc:spChg>
        <pc:spChg chg="add mod">
          <ac:chgData name="Dhaniya Raj" userId="S::dhaniya.raj@dcubeai.com::cef23f73-910f-4177-a40a-17e08eb3f28b" providerId="AD" clId="Web-{1E57E497-AB8A-2E1E-ED33-40A172C66242}" dt="2026-06-02T02:46:10.331" v="445" actId="14100"/>
          <ac:spMkLst>
            <pc:docMk/>
            <pc:sldMk cId="1217985266" sldId="294"/>
            <ac:spMk id="5" creationId="{648F0116-96D9-E53A-6941-7F06CCEAED8F}"/>
          </ac:spMkLst>
        </pc:spChg>
        <pc:spChg chg="del mod">
          <ac:chgData name="Dhaniya Raj" userId="S::dhaniya.raj@dcubeai.com::cef23f73-910f-4177-a40a-17e08eb3f28b" providerId="AD" clId="Web-{1E57E497-AB8A-2E1E-ED33-40A172C66242}" dt="2026-06-02T03:07:19.250" v="602"/>
          <ac:spMkLst>
            <pc:docMk/>
            <pc:sldMk cId="1217985266" sldId="294"/>
            <ac:spMk id="6" creationId="{7F2123BB-A9ED-E70F-B6F4-B6B1101D33A9}"/>
          </ac:spMkLst>
        </pc:spChg>
        <pc:spChg chg="add mod">
          <ac:chgData name="Dhaniya Raj" userId="S::dhaniya.raj@dcubeai.com::cef23f73-910f-4177-a40a-17e08eb3f28b" providerId="AD" clId="Web-{1E57E497-AB8A-2E1E-ED33-40A172C66242}" dt="2026-06-02T02:46:10.362" v="446" actId="14100"/>
          <ac:spMkLst>
            <pc:docMk/>
            <pc:sldMk cId="1217985266" sldId="294"/>
            <ac:spMk id="7" creationId="{75E2308E-3F2A-69CA-C2C2-F02ED0766EDB}"/>
          </ac:spMkLst>
        </pc:spChg>
        <pc:spChg chg="add mod">
          <ac:chgData name="Dhaniya Raj" userId="S::dhaniya.raj@dcubeai.com::cef23f73-910f-4177-a40a-17e08eb3f28b" providerId="AD" clId="Web-{1E57E497-AB8A-2E1E-ED33-40A172C66242}" dt="2026-06-02T02:46:10.378" v="447" actId="14100"/>
          <ac:spMkLst>
            <pc:docMk/>
            <pc:sldMk cId="1217985266" sldId="294"/>
            <ac:spMk id="10" creationId="{32854ACA-E05F-6759-EA39-33028A71FCDF}"/>
          </ac:spMkLst>
        </pc:spChg>
        <pc:spChg chg="add mod">
          <ac:chgData name="Dhaniya Raj" userId="S::dhaniya.raj@dcubeai.com::cef23f73-910f-4177-a40a-17e08eb3f28b" providerId="AD" clId="Web-{1E57E497-AB8A-2E1E-ED33-40A172C66242}" dt="2026-06-02T02:46:10.393" v="448" actId="14100"/>
          <ac:spMkLst>
            <pc:docMk/>
            <pc:sldMk cId="1217985266" sldId="294"/>
            <ac:spMk id="11" creationId="{087AE185-84B3-6770-4C15-24C668FF41F9}"/>
          </ac:spMkLst>
        </pc:spChg>
        <pc:spChg chg="add mod">
          <ac:chgData name="Dhaniya Raj" userId="S::dhaniya.raj@dcubeai.com::cef23f73-910f-4177-a40a-17e08eb3f28b" providerId="AD" clId="Web-{1E57E497-AB8A-2E1E-ED33-40A172C66242}" dt="2026-06-02T02:46:10.425" v="449" actId="14100"/>
          <ac:spMkLst>
            <pc:docMk/>
            <pc:sldMk cId="1217985266" sldId="294"/>
            <ac:spMk id="12" creationId="{DD1B44EA-8967-E3EE-E83F-307823074CD3}"/>
          </ac:spMkLst>
        </pc:spChg>
        <pc:spChg chg="add mod">
          <ac:chgData name="Dhaniya Raj" userId="S::dhaniya.raj@dcubeai.com::cef23f73-910f-4177-a40a-17e08eb3f28b" providerId="AD" clId="Web-{1E57E497-AB8A-2E1E-ED33-40A172C66242}" dt="2026-06-02T03:11:10.711" v="648" actId="1076"/>
          <ac:spMkLst>
            <pc:docMk/>
            <pc:sldMk cId="1217985266" sldId="294"/>
            <ac:spMk id="13" creationId="{85543F81-EECF-82EE-68C7-C12011BF2117}"/>
          </ac:spMkLst>
        </pc:spChg>
        <pc:spChg chg="add mod">
          <ac:chgData name="Dhaniya Raj" userId="S::dhaniya.raj@dcubeai.com::cef23f73-910f-4177-a40a-17e08eb3f28b" providerId="AD" clId="Web-{1E57E497-AB8A-2E1E-ED33-40A172C66242}" dt="2026-06-02T03:11:10.726" v="649" actId="1076"/>
          <ac:spMkLst>
            <pc:docMk/>
            <pc:sldMk cId="1217985266" sldId="294"/>
            <ac:spMk id="14" creationId="{2F58E182-8536-5848-6EAA-E39782B7D1D3}"/>
          </ac:spMkLst>
        </pc:spChg>
        <pc:spChg chg="add mod">
          <ac:chgData name="Dhaniya Raj" userId="S::dhaniya.raj@dcubeai.com::cef23f73-910f-4177-a40a-17e08eb3f28b" providerId="AD" clId="Web-{1E57E497-AB8A-2E1E-ED33-40A172C66242}" dt="2026-06-02T03:11:10.742" v="650" actId="1076"/>
          <ac:spMkLst>
            <pc:docMk/>
            <pc:sldMk cId="1217985266" sldId="294"/>
            <ac:spMk id="15" creationId="{7ADC9811-9E62-074B-E58D-4AA2D1D940D0}"/>
          </ac:spMkLst>
        </pc:spChg>
        <pc:spChg chg="add mod">
          <ac:chgData name="Dhaniya Raj" userId="S::dhaniya.raj@dcubeai.com::cef23f73-910f-4177-a40a-17e08eb3f28b" providerId="AD" clId="Web-{1E57E497-AB8A-2E1E-ED33-40A172C66242}" dt="2026-06-02T03:11:10.773" v="651" actId="1076"/>
          <ac:spMkLst>
            <pc:docMk/>
            <pc:sldMk cId="1217985266" sldId="294"/>
            <ac:spMk id="16" creationId="{DD4B2407-3C6E-416A-424C-5F5E9C29E7AD}"/>
          </ac:spMkLst>
        </pc:spChg>
        <pc:spChg chg="add mod">
          <ac:chgData name="Dhaniya Raj" userId="S::dhaniya.raj@dcubeai.com::cef23f73-910f-4177-a40a-17e08eb3f28b" providerId="AD" clId="Web-{1E57E497-AB8A-2E1E-ED33-40A172C66242}" dt="2026-06-02T03:11:10.789" v="652" actId="1076"/>
          <ac:spMkLst>
            <pc:docMk/>
            <pc:sldMk cId="1217985266" sldId="294"/>
            <ac:spMk id="17" creationId="{33863043-7AB2-3BFC-C183-9ED58A17C6B5}"/>
          </ac:spMkLst>
        </pc:spChg>
        <pc:spChg chg="mod">
          <ac:chgData name="Dhaniya Raj" userId="S::dhaniya.raj@dcubeai.com::cef23f73-910f-4177-a40a-17e08eb3f28b" providerId="AD" clId="Web-{1E57E497-AB8A-2E1E-ED33-40A172C66242}" dt="2026-06-02T02:59:56.141" v="536" actId="20577"/>
          <ac:spMkLst>
            <pc:docMk/>
            <pc:sldMk cId="1217985266" sldId="294"/>
            <ac:spMk id="26" creationId="{125CACE9-65A4-5358-AB8B-BAD940794331}"/>
          </ac:spMkLst>
        </pc:spChg>
        <pc:spChg chg="add del">
          <ac:chgData name="Dhaniya Raj" userId="S::dhaniya.raj@dcubeai.com::cef23f73-910f-4177-a40a-17e08eb3f28b" providerId="AD" clId="Web-{1E57E497-AB8A-2E1E-ED33-40A172C66242}" dt="2026-06-02T02:49:07.701" v="452"/>
          <ac:spMkLst>
            <pc:docMk/>
            <pc:sldMk cId="1217985266" sldId="294"/>
            <ac:spMk id="36" creationId="{38E0AD21-E748-A3EC-847A-C615E7675D62}"/>
          </ac:spMkLst>
        </pc:spChg>
        <pc:spChg chg="mod">
          <ac:chgData name="Dhaniya Raj" userId="S::dhaniya.raj@dcubeai.com::cef23f73-910f-4177-a40a-17e08eb3f28b" providerId="AD" clId="Web-{1E57E497-AB8A-2E1E-ED33-40A172C66242}" dt="2026-06-02T03:11:10.664" v="646" actId="1076"/>
          <ac:spMkLst>
            <pc:docMk/>
            <pc:sldMk cId="1217985266" sldId="294"/>
            <ac:spMk id="38" creationId="{16F7C37E-E597-4A13-F060-806632498576}"/>
          </ac:spMkLst>
        </pc:spChg>
        <pc:spChg chg="del mod">
          <ac:chgData name="Dhaniya Raj" userId="S::dhaniya.raj@dcubeai.com::cef23f73-910f-4177-a40a-17e08eb3f28b" providerId="AD" clId="Web-{1E57E497-AB8A-2E1E-ED33-40A172C66242}" dt="2026-06-02T03:07:21.922" v="603"/>
          <ac:spMkLst>
            <pc:docMk/>
            <pc:sldMk cId="1217985266" sldId="294"/>
            <ac:spMk id="39" creationId="{098BDCF0-E726-5DAB-E37A-D4FFDB7F3FC1}"/>
          </ac:spMkLst>
        </pc:spChg>
        <pc:spChg chg="add mod">
          <ac:chgData name="Dhaniya Raj" userId="S::dhaniya.raj@dcubeai.com::cef23f73-910f-4177-a40a-17e08eb3f28b" providerId="AD" clId="Web-{1E57E497-AB8A-2E1E-ED33-40A172C66242}" dt="2026-06-02T02:53:25.867" v="505"/>
          <ac:spMkLst>
            <pc:docMk/>
            <pc:sldMk cId="1217985266" sldId="294"/>
            <ac:spMk id="40" creationId="{E04AEC74-9ADF-831F-A8A5-8DE9673E5CED}"/>
          </ac:spMkLst>
        </pc:spChg>
        <pc:spChg chg="add">
          <ac:chgData name="Dhaniya Raj" userId="S::dhaniya.raj@dcubeai.com::cef23f73-910f-4177-a40a-17e08eb3f28b" providerId="AD" clId="Web-{1E57E497-AB8A-2E1E-ED33-40A172C66242}" dt="2026-06-02T02:58:19.545" v="526"/>
          <ac:spMkLst>
            <pc:docMk/>
            <pc:sldMk cId="1217985266" sldId="294"/>
            <ac:spMk id="43" creationId="{976EA48E-4833-AF32-1ABC-AC0C85566B14}"/>
          </ac:spMkLst>
        </pc:spChg>
        <pc:spChg chg="add mod">
          <ac:chgData name="Dhaniya Raj" userId="S::dhaniya.raj@dcubeai.com::cef23f73-910f-4177-a40a-17e08eb3f28b" providerId="AD" clId="Web-{1E57E497-AB8A-2E1E-ED33-40A172C66242}" dt="2026-06-02T03:10:37.851" v="633" actId="14100"/>
          <ac:spMkLst>
            <pc:docMk/>
            <pc:sldMk cId="1217985266" sldId="294"/>
            <ac:spMk id="47" creationId="{8885DF08-8FE8-8FC0-7EC4-77F7F3663748}"/>
          </ac:spMkLst>
        </pc:spChg>
        <pc:spChg chg="del">
          <ac:chgData name="Dhaniya Raj" userId="S::dhaniya.raj@dcubeai.com::cef23f73-910f-4177-a40a-17e08eb3f28b" providerId="AD" clId="Web-{1E57E497-AB8A-2E1E-ED33-40A172C66242}" dt="2026-06-02T02:58:18.889" v="525"/>
          <ac:spMkLst>
            <pc:docMk/>
            <pc:sldMk cId="1217985266" sldId="294"/>
            <ac:spMk id="75" creationId="{689A61B2-36C9-DF0F-F2A0-5D030B8F8F02}"/>
          </ac:spMkLst>
        </pc:spChg>
        <pc:grpChg chg="add">
          <ac:chgData name="Dhaniya Raj" userId="S::dhaniya.raj@dcubeai.com::cef23f73-910f-4177-a40a-17e08eb3f28b" providerId="AD" clId="Web-{1E57E497-AB8A-2E1E-ED33-40A172C66242}" dt="2026-06-02T02:53:51.852" v="506"/>
          <ac:grpSpMkLst>
            <pc:docMk/>
            <pc:sldMk cId="1217985266" sldId="294"/>
            <ac:grpSpMk id="41" creationId="{B645BE15-CFBE-647E-590D-F819BFDFB068}"/>
          </ac:grpSpMkLst>
        </pc:grpChg>
        <pc:grpChg chg="add mod">
          <ac:chgData name="Dhaniya Raj" userId="S::dhaniya.raj@dcubeai.com::cef23f73-910f-4177-a40a-17e08eb3f28b" providerId="AD" clId="Web-{1E57E497-AB8A-2E1E-ED33-40A172C66242}" dt="2026-06-02T03:10:52.538" v="636" actId="1076"/>
          <ac:grpSpMkLst>
            <pc:docMk/>
            <pc:sldMk cId="1217985266" sldId="294"/>
            <ac:grpSpMk id="49" creationId="{C96284D7-2737-1E06-D878-C73EC9384605}"/>
          </ac:grpSpMkLst>
        </pc:grpChg>
        <pc:picChg chg="add mod">
          <ac:chgData name="Dhaniya Raj" userId="S::dhaniya.raj@dcubeai.com::cef23f73-910f-4177-a40a-17e08eb3f28b" providerId="AD" clId="Web-{1E57E497-AB8A-2E1E-ED33-40A172C66242}" dt="2026-06-02T02:46:01.611" v="436" actId="1076"/>
          <ac:picMkLst>
            <pc:docMk/>
            <pc:sldMk cId="1217985266" sldId="294"/>
            <ac:picMk id="18" creationId="{9B96E6B8-8EBA-4869-A5B6-86B9557A8AD7}"/>
          </ac:picMkLst>
        </pc:picChg>
        <pc:picChg chg="add del mod">
          <ac:chgData name="Dhaniya Raj" userId="S::dhaniya.raj@dcubeai.com::cef23f73-910f-4177-a40a-17e08eb3f28b" providerId="AD" clId="Web-{1E57E497-AB8A-2E1E-ED33-40A172C66242}" dt="2026-06-02T02:41:23.778" v="415"/>
          <ac:picMkLst>
            <pc:docMk/>
            <pc:sldMk cId="1217985266" sldId="294"/>
            <ac:picMk id="19" creationId="{DA097E9F-300F-D2CD-85E9-3D4FF1EB576F}"/>
          </ac:picMkLst>
        </pc:picChg>
        <pc:picChg chg="add mod">
          <ac:chgData name="Dhaniya Raj" userId="S::dhaniya.raj@dcubeai.com::cef23f73-910f-4177-a40a-17e08eb3f28b" providerId="AD" clId="Web-{1E57E497-AB8A-2E1E-ED33-40A172C66242}" dt="2026-06-02T02:46:01.627" v="437" actId="1076"/>
          <ac:picMkLst>
            <pc:docMk/>
            <pc:sldMk cId="1217985266" sldId="294"/>
            <ac:picMk id="20" creationId="{137E60E9-2B34-44A2-2C69-8AA27F50E738}"/>
          </ac:picMkLst>
        </pc:picChg>
        <pc:picChg chg="add mod">
          <ac:chgData name="Dhaniya Raj" userId="S::dhaniya.raj@dcubeai.com::cef23f73-910f-4177-a40a-17e08eb3f28b" providerId="AD" clId="Web-{1E57E497-AB8A-2E1E-ED33-40A172C66242}" dt="2026-06-02T02:57:55.748" v="524" actId="1076"/>
          <ac:picMkLst>
            <pc:docMk/>
            <pc:sldMk cId="1217985266" sldId="294"/>
            <ac:picMk id="21" creationId="{8A1A60B3-D443-E28F-040D-9A50CC54E1F7}"/>
          </ac:picMkLst>
        </pc:picChg>
        <pc:picChg chg="mod">
          <ac:chgData name="Dhaniya Raj" userId="S::dhaniya.raj@dcubeai.com::cef23f73-910f-4177-a40a-17e08eb3f28b" providerId="AD" clId="Web-{1E57E497-AB8A-2E1E-ED33-40A172C66242}" dt="2026-06-02T03:11:01.539" v="638" actId="1076"/>
          <ac:picMkLst>
            <pc:docMk/>
            <pc:sldMk cId="1217985266" sldId="294"/>
            <ac:picMk id="22" creationId="{915D2EDD-FD1D-A08E-61A3-F5F0C04E1D33}"/>
          </ac:picMkLst>
        </pc:picChg>
        <pc:picChg chg="add mod">
          <ac:chgData name="Dhaniya Raj" userId="S::dhaniya.raj@dcubeai.com::cef23f73-910f-4177-a40a-17e08eb3f28b" providerId="AD" clId="Web-{1E57E497-AB8A-2E1E-ED33-40A172C66242}" dt="2026-06-02T02:57:44.591" v="522" actId="1076"/>
          <ac:picMkLst>
            <pc:docMk/>
            <pc:sldMk cId="1217985266" sldId="294"/>
            <ac:picMk id="23" creationId="{E6138D1B-7B7B-ECCB-B70E-93E14C21F10F}"/>
          </ac:picMkLst>
        </pc:picChg>
        <pc:picChg chg="del mod">
          <ac:chgData name="Dhaniya Raj" userId="S::dhaniya.raj@dcubeai.com::cef23f73-910f-4177-a40a-17e08eb3f28b" providerId="AD" clId="Web-{1E57E497-AB8A-2E1E-ED33-40A172C66242}" dt="2026-06-02T03:07:51.861" v="613"/>
          <ac:picMkLst>
            <pc:docMk/>
            <pc:sldMk cId="1217985266" sldId="294"/>
            <ac:picMk id="24" creationId="{87D1E0BF-EC71-F8C3-1AB5-4F41E08B02D4}"/>
          </ac:picMkLst>
        </pc:picChg>
        <pc:picChg chg="add mod">
          <ac:chgData name="Dhaniya Raj" userId="S::dhaniya.raj@dcubeai.com::cef23f73-910f-4177-a40a-17e08eb3f28b" providerId="AD" clId="Web-{1E57E497-AB8A-2E1E-ED33-40A172C66242}" dt="2026-06-02T02:56:56.575" v="513" actId="1076"/>
          <ac:picMkLst>
            <pc:docMk/>
            <pc:sldMk cId="1217985266" sldId="294"/>
            <ac:picMk id="25" creationId="{C4E21A0F-1DA3-E040-C437-8BD27EC0D07B}"/>
          </ac:picMkLst>
        </pc:picChg>
        <pc:picChg chg="add mod">
          <ac:chgData name="Dhaniya Raj" userId="S::dhaniya.raj@dcubeai.com::cef23f73-910f-4177-a40a-17e08eb3f28b" providerId="AD" clId="Web-{1E57E497-AB8A-2E1E-ED33-40A172C66242}" dt="2026-06-02T02:57:07.763" v="516" actId="14100"/>
          <ac:picMkLst>
            <pc:docMk/>
            <pc:sldMk cId="1217985266" sldId="294"/>
            <ac:picMk id="27" creationId="{1E9F1792-CEA0-9403-F001-8A54BA337B39}"/>
          </ac:picMkLst>
        </pc:picChg>
        <pc:picChg chg="add mod">
          <ac:chgData name="Dhaniya Raj" userId="S::dhaniya.raj@dcubeai.com::cef23f73-910f-4177-a40a-17e08eb3f28b" providerId="AD" clId="Web-{1E57E497-AB8A-2E1E-ED33-40A172C66242}" dt="2026-06-02T03:07:56.908" v="614" actId="14100"/>
          <ac:picMkLst>
            <pc:docMk/>
            <pc:sldMk cId="1217985266" sldId="294"/>
            <ac:picMk id="28" creationId="{497B9E67-E072-6CED-4AD3-88099C335D27}"/>
          </ac:picMkLst>
        </pc:picChg>
        <pc:picChg chg="add mod">
          <ac:chgData name="Dhaniya Raj" userId="S::dhaniya.raj@dcubeai.com::cef23f73-910f-4177-a40a-17e08eb3f28b" providerId="AD" clId="Web-{1E57E497-AB8A-2E1E-ED33-40A172C66242}" dt="2026-06-02T02:40:50.152" v="390" actId="1076"/>
          <ac:picMkLst>
            <pc:docMk/>
            <pc:sldMk cId="1217985266" sldId="294"/>
            <ac:picMk id="29" creationId="{F8F617C8-FC2A-2F9B-F81D-8F5FE9F63361}"/>
          </ac:picMkLst>
        </pc:picChg>
        <pc:picChg chg="add mod">
          <ac:chgData name="Dhaniya Raj" userId="S::dhaniya.raj@dcubeai.com::cef23f73-910f-4177-a40a-17e08eb3f28b" providerId="AD" clId="Web-{1E57E497-AB8A-2E1E-ED33-40A172C66242}" dt="2026-06-02T02:40:50.168" v="391" actId="1076"/>
          <ac:picMkLst>
            <pc:docMk/>
            <pc:sldMk cId="1217985266" sldId="294"/>
            <ac:picMk id="30" creationId="{5B8BB6B0-4073-7573-ACD5-C8F08BC05AED}"/>
          </ac:picMkLst>
        </pc:picChg>
        <pc:picChg chg="add del mod">
          <ac:chgData name="Dhaniya Raj" userId="S::dhaniya.raj@dcubeai.com::cef23f73-910f-4177-a40a-17e08eb3f28b" providerId="AD" clId="Web-{1E57E497-AB8A-2E1E-ED33-40A172C66242}" dt="2026-06-02T02:37:37.758" v="354"/>
          <ac:picMkLst>
            <pc:docMk/>
            <pc:sldMk cId="1217985266" sldId="294"/>
            <ac:picMk id="31" creationId="{292D3452-353C-A32C-F9B6-B9AC8D90B007}"/>
          </ac:picMkLst>
        </pc:picChg>
        <pc:picChg chg="add mod">
          <ac:chgData name="Dhaniya Raj" userId="S::dhaniya.raj@dcubeai.com::cef23f73-910f-4177-a40a-17e08eb3f28b" providerId="AD" clId="Web-{1E57E497-AB8A-2E1E-ED33-40A172C66242}" dt="2026-06-02T02:40:50.183" v="392" actId="1076"/>
          <ac:picMkLst>
            <pc:docMk/>
            <pc:sldMk cId="1217985266" sldId="294"/>
            <ac:picMk id="32" creationId="{ED10C887-6C1C-E986-EA07-FDF186A2F466}"/>
          </ac:picMkLst>
        </pc:picChg>
        <pc:picChg chg="add mod">
          <ac:chgData name="Dhaniya Raj" userId="S::dhaniya.raj@dcubeai.com::cef23f73-910f-4177-a40a-17e08eb3f28b" providerId="AD" clId="Web-{1E57E497-AB8A-2E1E-ED33-40A172C66242}" dt="2026-06-02T02:40:50.199" v="393" actId="1076"/>
          <ac:picMkLst>
            <pc:docMk/>
            <pc:sldMk cId="1217985266" sldId="294"/>
            <ac:picMk id="33" creationId="{93477EDE-24A2-B9B5-C5C3-B13CE15F8F02}"/>
          </ac:picMkLst>
        </pc:picChg>
        <pc:picChg chg="add mod">
          <ac:chgData name="Dhaniya Raj" userId="S::dhaniya.raj@dcubeai.com::cef23f73-910f-4177-a40a-17e08eb3f28b" providerId="AD" clId="Web-{1E57E497-AB8A-2E1E-ED33-40A172C66242}" dt="2026-06-02T02:40:50.215" v="394" actId="1076"/>
          <ac:picMkLst>
            <pc:docMk/>
            <pc:sldMk cId="1217985266" sldId="294"/>
            <ac:picMk id="34" creationId="{62A55B79-A7C8-DEBB-D092-DC30C86AE0B5}"/>
          </ac:picMkLst>
        </pc:picChg>
        <pc:picChg chg="add mod">
          <ac:chgData name="Dhaniya Raj" userId="S::dhaniya.raj@dcubeai.com::cef23f73-910f-4177-a40a-17e08eb3f28b" providerId="AD" clId="Web-{1E57E497-AB8A-2E1E-ED33-40A172C66242}" dt="2026-06-02T02:46:18.160" v="450" actId="1076"/>
          <ac:picMkLst>
            <pc:docMk/>
            <pc:sldMk cId="1217985266" sldId="294"/>
            <ac:picMk id="35" creationId="{F3A43112-7209-111C-262C-B1B7306BADB1}"/>
          </ac:picMkLst>
        </pc:picChg>
        <pc:picChg chg="add del mod modCrop">
          <ac:chgData name="Dhaniya Raj" userId="S::dhaniya.raj@dcubeai.com::cef23f73-910f-4177-a40a-17e08eb3f28b" providerId="AD" clId="Web-{1E57E497-AB8A-2E1E-ED33-40A172C66242}" dt="2026-06-02T02:49:58.719" v="462"/>
          <ac:picMkLst>
            <pc:docMk/>
            <pc:sldMk cId="1217985266" sldId="294"/>
            <ac:picMk id="37" creationId="{31019E57-3A74-6505-66FB-922C4CDAB955}"/>
          </ac:picMkLst>
        </pc:picChg>
        <pc:picChg chg="add del">
          <ac:chgData name="Dhaniya Raj" userId="S::dhaniya.raj@dcubeai.com::cef23f73-910f-4177-a40a-17e08eb3f28b" providerId="AD" clId="Web-{1E57E497-AB8A-2E1E-ED33-40A172C66242}" dt="2026-06-02T03:08:23.737" v="616"/>
          <ac:picMkLst>
            <pc:docMk/>
            <pc:sldMk cId="1217985266" sldId="294"/>
            <ac:picMk id="45" creationId="{F7980DCC-DAEB-E72C-3F10-CAE2A806B455}"/>
          </ac:picMkLst>
        </pc:picChg>
        <pc:picChg chg="add del mod">
          <ac:chgData name="Dhaniya Raj" userId="S::dhaniya.raj@dcubeai.com::cef23f73-910f-4177-a40a-17e08eb3f28b" providerId="AD" clId="Web-{1E57E497-AB8A-2E1E-ED33-40A172C66242}" dt="2026-06-02T03:10:13.866" v="629"/>
          <ac:picMkLst>
            <pc:docMk/>
            <pc:sldMk cId="1217985266" sldId="294"/>
            <ac:picMk id="46" creationId="{79ED87D5-853B-E502-A919-0C2F37A481C4}"/>
          </ac:picMkLst>
        </pc:picChg>
        <pc:picChg chg="add mod">
          <ac:chgData name="Dhaniya Raj" userId="S::dhaniya.raj@dcubeai.com::cef23f73-910f-4177-a40a-17e08eb3f28b" providerId="AD" clId="Web-{1E57E497-AB8A-2E1E-ED33-40A172C66242}" dt="2026-06-02T03:10:30.194" v="632" actId="14100"/>
          <ac:picMkLst>
            <pc:docMk/>
            <pc:sldMk cId="1217985266" sldId="294"/>
            <ac:picMk id="48" creationId="{79ED87D5-853B-E502-A919-0C2F37A481C4}"/>
          </ac:picMkLst>
        </pc:picChg>
      </pc:sldChg>
    </pc:docChg>
  </pc:docChgLst>
  <pc:docChgLst>
    <pc:chgData name="Dhaniya Raj" userId="S::dhaniya.raj@dcubeai.com::cef23f73-910f-4177-a40a-17e08eb3f28b" providerId="AD" clId="Web-{B249E349-0171-84E0-255D-B24AF8CAA2EE}"/>
    <pc:docChg chg="addSld delSld modSld sldOrd">
      <pc:chgData name="Dhaniya Raj" userId="S::dhaniya.raj@dcubeai.com::cef23f73-910f-4177-a40a-17e08eb3f28b" providerId="AD" clId="Web-{B249E349-0171-84E0-255D-B24AF8CAA2EE}" dt="2026-06-01T13:00:27.763" v="315" actId="1076"/>
      <pc:docMkLst>
        <pc:docMk/>
      </pc:docMkLst>
      <pc:sldChg chg="del">
        <pc:chgData name="Dhaniya Raj" userId="S::dhaniya.raj@dcubeai.com::cef23f73-910f-4177-a40a-17e08eb3f28b" providerId="AD" clId="Web-{B249E349-0171-84E0-255D-B24AF8CAA2EE}" dt="2026-06-01T12:30:53.606" v="30"/>
        <pc:sldMkLst>
          <pc:docMk/>
          <pc:sldMk cId="756794970" sldId="257"/>
        </pc:sldMkLst>
      </pc:sldChg>
      <pc:sldChg chg="addSp delSp modSp add del ord">
        <pc:chgData name="Dhaniya Raj" userId="S::dhaniya.raj@dcubeai.com::cef23f73-910f-4177-a40a-17e08eb3f28b" providerId="AD" clId="Web-{B249E349-0171-84E0-255D-B24AF8CAA2EE}" dt="2026-06-01T12:30:26.809" v="27" actId="1076"/>
        <pc:sldMkLst>
          <pc:docMk/>
          <pc:sldMk cId="229215114" sldId="263"/>
        </pc:sldMkLst>
        <pc:spChg chg="mod">
          <ac:chgData name="Dhaniya Raj" userId="S::dhaniya.raj@dcubeai.com::cef23f73-910f-4177-a40a-17e08eb3f28b" providerId="AD" clId="Web-{B249E349-0171-84E0-255D-B24AF8CAA2EE}" dt="2026-06-01T12:30:26.684" v="22" actId="1076"/>
          <ac:spMkLst>
            <pc:docMk/>
            <pc:sldMk cId="229215114" sldId="263"/>
            <ac:spMk id="54" creationId="{F1408CAB-8026-F9CB-A007-BB630125B841}"/>
          </ac:spMkLst>
        </pc:spChg>
        <pc:spChg chg="mod">
          <ac:chgData name="Dhaniya Raj" userId="S::dhaniya.raj@dcubeai.com::cef23f73-910f-4177-a40a-17e08eb3f28b" providerId="AD" clId="Web-{B249E349-0171-84E0-255D-B24AF8CAA2EE}" dt="2026-06-01T12:30:26.699" v="23" actId="1076"/>
          <ac:spMkLst>
            <pc:docMk/>
            <pc:sldMk cId="229215114" sldId="263"/>
            <ac:spMk id="57" creationId="{EA747365-1898-A27A-DFA8-157C2CFCC3B4}"/>
          </ac:spMkLst>
        </pc:spChg>
        <pc:spChg chg="mod">
          <ac:chgData name="Dhaniya Raj" userId="S::dhaniya.raj@dcubeai.com::cef23f73-910f-4177-a40a-17e08eb3f28b" providerId="AD" clId="Web-{B249E349-0171-84E0-255D-B24AF8CAA2EE}" dt="2026-06-01T12:30:26.731" v="24" actId="1076"/>
          <ac:spMkLst>
            <pc:docMk/>
            <pc:sldMk cId="229215114" sldId="263"/>
            <ac:spMk id="58" creationId="{AAFB8ACF-4BE8-8DC6-4A7B-0D479546E311}"/>
          </ac:spMkLst>
        </pc:spChg>
        <pc:spChg chg="mod">
          <ac:chgData name="Dhaniya Raj" userId="S::dhaniya.raj@dcubeai.com::cef23f73-910f-4177-a40a-17e08eb3f28b" providerId="AD" clId="Web-{B249E349-0171-84E0-255D-B24AF8CAA2EE}" dt="2026-06-01T12:30:26.762" v="25" actId="1076"/>
          <ac:spMkLst>
            <pc:docMk/>
            <pc:sldMk cId="229215114" sldId="263"/>
            <ac:spMk id="59" creationId="{7732ACC3-3968-95A6-1CB1-6EDD97750D94}"/>
          </ac:spMkLst>
        </pc:spChg>
        <pc:spChg chg="mod">
          <ac:chgData name="Dhaniya Raj" userId="S::dhaniya.raj@dcubeai.com::cef23f73-910f-4177-a40a-17e08eb3f28b" providerId="AD" clId="Web-{B249E349-0171-84E0-255D-B24AF8CAA2EE}" dt="2026-06-01T12:30:26.777" v="26" actId="1076"/>
          <ac:spMkLst>
            <pc:docMk/>
            <pc:sldMk cId="229215114" sldId="263"/>
            <ac:spMk id="60" creationId="{0A094D69-D129-0661-10E8-12A47F4640EB}"/>
          </ac:spMkLst>
        </pc:spChg>
        <pc:spChg chg="mod">
          <ac:chgData name="Dhaniya Raj" userId="S::dhaniya.raj@dcubeai.com::cef23f73-910f-4177-a40a-17e08eb3f28b" providerId="AD" clId="Web-{B249E349-0171-84E0-255D-B24AF8CAA2EE}" dt="2026-06-01T12:29:55.480" v="19"/>
          <ac:spMkLst>
            <pc:docMk/>
            <pc:sldMk cId="229215114" sldId="263"/>
            <ac:spMk id="63" creationId="{8EBF129F-7B05-0EDA-9626-707B61BB1AC2}"/>
          </ac:spMkLst>
        </pc:spChg>
        <pc:spChg chg="mod">
          <ac:chgData name="Dhaniya Raj" userId="S::dhaniya.raj@dcubeai.com::cef23f73-910f-4177-a40a-17e08eb3f28b" providerId="AD" clId="Web-{B249E349-0171-84E0-255D-B24AF8CAA2EE}" dt="2026-06-01T12:29:59.855" v="20" actId="1076"/>
          <ac:spMkLst>
            <pc:docMk/>
            <pc:sldMk cId="229215114" sldId="263"/>
            <ac:spMk id="64" creationId="{FA3A6FD7-8FC6-BB90-CF5C-1B81EFFC48D8}"/>
          </ac:spMkLst>
        </pc:spChg>
        <pc:spChg chg="mod">
          <ac:chgData name="Dhaniya Raj" userId="S::dhaniya.raj@dcubeai.com::cef23f73-910f-4177-a40a-17e08eb3f28b" providerId="AD" clId="Web-{B249E349-0171-84E0-255D-B24AF8CAA2EE}" dt="2026-06-01T12:30:02.386" v="21"/>
          <ac:spMkLst>
            <pc:docMk/>
            <pc:sldMk cId="229215114" sldId="263"/>
            <ac:spMk id="65" creationId="{E9D5C9B2-A221-85DE-D7D5-27F1F10BFEBC}"/>
          </ac:spMkLst>
        </pc:spChg>
        <pc:picChg chg="add mod modCrop">
          <ac:chgData name="Dhaniya Raj" userId="S::dhaniya.raj@dcubeai.com::cef23f73-910f-4177-a40a-17e08eb3f28b" providerId="AD" clId="Web-{B249E349-0171-84E0-255D-B24AF8CAA2EE}" dt="2026-06-01T12:30:26.809" v="27" actId="1076"/>
          <ac:picMkLst>
            <pc:docMk/>
            <pc:sldMk cId="229215114" sldId="263"/>
            <ac:picMk id="2" creationId="{2EA882E7-7A8D-D8FC-E28F-CC1D6400A39A}"/>
          </ac:picMkLst>
        </pc:picChg>
        <pc:picChg chg="del">
          <ac:chgData name="Dhaniya Raj" userId="S::dhaniya.raj@dcubeai.com::cef23f73-910f-4177-a40a-17e08eb3f28b" providerId="AD" clId="Web-{B249E349-0171-84E0-255D-B24AF8CAA2EE}" dt="2026-06-01T12:28:59.917" v="12"/>
          <ac:picMkLst>
            <pc:docMk/>
            <pc:sldMk cId="229215114" sldId="263"/>
            <ac:picMk id="61" creationId="{6DF2F893-A739-0BA3-732A-B2147DDE146F}"/>
          </ac:picMkLst>
        </pc:picChg>
      </pc:sldChg>
      <pc:sldChg chg="del">
        <pc:chgData name="Dhaniya Raj" userId="S::dhaniya.raj@dcubeai.com::cef23f73-910f-4177-a40a-17e08eb3f28b" providerId="AD" clId="Web-{B249E349-0171-84E0-255D-B24AF8CAA2EE}" dt="2026-06-01T12:30:49.371" v="29"/>
        <pc:sldMkLst>
          <pc:docMk/>
          <pc:sldMk cId="4014945301" sldId="270"/>
        </pc:sldMkLst>
      </pc:sldChg>
      <pc:sldChg chg="del">
        <pc:chgData name="Dhaniya Raj" userId="S::dhaniya.raj@dcubeai.com::cef23f73-910f-4177-a40a-17e08eb3f28b" providerId="AD" clId="Web-{B249E349-0171-84E0-255D-B24AF8CAA2EE}" dt="2026-06-01T12:30:44.699" v="28"/>
        <pc:sldMkLst>
          <pc:docMk/>
          <pc:sldMk cId="2104651046" sldId="271"/>
        </pc:sldMkLst>
      </pc:sldChg>
      <pc:sldChg chg="add">
        <pc:chgData name="Dhaniya Raj" userId="S::dhaniya.raj@dcubeai.com::cef23f73-910f-4177-a40a-17e08eb3f28b" providerId="AD" clId="Web-{B249E349-0171-84E0-255D-B24AF8CAA2EE}" dt="2026-06-01T12:03:43.286" v="0"/>
        <pc:sldMkLst>
          <pc:docMk/>
          <pc:sldMk cId="3699524553" sldId="275"/>
        </pc:sldMkLst>
      </pc:sldChg>
      <pc:sldChg chg="add">
        <pc:chgData name="Dhaniya Raj" userId="S::dhaniya.raj@dcubeai.com::cef23f73-910f-4177-a40a-17e08eb3f28b" providerId="AD" clId="Web-{B249E349-0171-84E0-255D-B24AF8CAA2EE}" dt="2026-06-01T12:03:43.645" v="1"/>
        <pc:sldMkLst>
          <pc:docMk/>
          <pc:sldMk cId="2855534213" sldId="284"/>
        </pc:sldMkLst>
      </pc:sldChg>
      <pc:sldChg chg="add">
        <pc:chgData name="Dhaniya Raj" userId="S::dhaniya.raj@dcubeai.com::cef23f73-910f-4177-a40a-17e08eb3f28b" providerId="AD" clId="Web-{B249E349-0171-84E0-255D-B24AF8CAA2EE}" dt="2026-06-01T12:03:43.864" v="2"/>
        <pc:sldMkLst>
          <pc:docMk/>
          <pc:sldMk cId="477911407" sldId="288"/>
        </pc:sldMkLst>
      </pc:sldChg>
      <pc:sldChg chg="addSp delSp modSp add replId">
        <pc:chgData name="Dhaniya Raj" userId="S::dhaniya.raj@dcubeai.com::cef23f73-910f-4177-a40a-17e08eb3f28b" providerId="AD" clId="Web-{B249E349-0171-84E0-255D-B24AF8CAA2EE}" dt="2026-06-01T13:00:27.763" v="315" actId="1076"/>
        <pc:sldMkLst>
          <pc:docMk/>
          <pc:sldMk cId="3131991721" sldId="289"/>
        </pc:sldMkLst>
        <pc:spChg chg="del">
          <ac:chgData name="Dhaniya Raj" userId="S::dhaniya.raj@dcubeai.com::cef23f73-910f-4177-a40a-17e08eb3f28b" providerId="AD" clId="Web-{B249E349-0171-84E0-255D-B24AF8CAA2EE}" dt="2026-06-01T12:43:38.519" v="71"/>
          <ac:spMkLst>
            <pc:docMk/>
            <pc:sldMk cId="3131991721" sldId="289"/>
            <ac:spMk id="3" creationId="{F3EB9233-74BB-437A-2F22-12EA0FEF0B62}"/>
          </ac:spMkLst>
        </pc:spChg>
        <pc:spChg chg="del">
          <ac:chgData name="Dhaniya Raj" userId="S::dhaniya.raj@dcubeai.com::cef23f73-910f-4177-a40a-17e08eb3f28b" providerId="AD" clId="Web-{B249E349-0171-84E0-255D-B24AF8CAA2EE}" dt="2026-06-01T12:43:38.519" v="70"/>
          <ac:spMkLst>
            <pc:docMk/>
            <pc:sldMk cId="3131991721" sldId="289"/>
            <ac:spMk id="4" creationId="{B677E7A2-6D4F-0EF5-B81B-612383DCAB81}"/>
          </ac:spMkLst>
        </pc:spChg>
        <pc:spChg chg="del">
          <ac:chgData name="Dhaniya Raj" userId="S::dhaniya.raj@dcubeai.com::cef23f73-910f-4177-a40a-17e08eb3f28b" providerId="AD" clId="Web-{B249E349-0171-84E0-255D-B24AF8CAA2EE}" dt="2026-06-01T12:43:38.519" v="96"/>
          <ac:spMkLst>
            <pc:docMk/>
            <pc:sldMk cId="3131991721" sldId="289"/>
            <ac:spMk id="5" creationId="{BFF3B997-5B4B-3CAC-B71E-C24679562206}"/>
          </ac:spMkLst>
        </pc:spChg>
        <pc:spChg chg="del">
          <ac:chgData name="Dhaniya Raj" userId="S::dhaniya.raj@dcubeai.com::cef23f73-910f-4177-a40a-17e08eb3f28b" providerId="AD" clId="Web-{B249E349-0171-84E0-255D-B24AF8CAA2EE}" dt="2026-06-01T12:43:38.519" v="69"/>
          <ac:spMkLst>
            <pc:docMk/>
            <pc:sldMk cId="3131991721" sldId="289"/>
            <ac:spMk id="6" creationId="{997DBDC8-D2E7-070C-9C9A-AE51B8639A15}"/>
          </ac:spMkLst>
        </pc:spChg>
        <pc:spChg chg="del">
          <ac:chgData name="Dhaniya Raj" userId="S::dhaniya.raj@dcubeai.com::cef23f73-910f-4177-a40a-17e08eb3f28b" providerId="AD" clId="Web-{B249E349-0171-84E0-255D-B24AF8CAA2EE}" dt="2026-06-01T12:43:38.519" v="95"/>
          <ac:spMkLst>
            <pc:docMk/>
            <pc:sldMk cId="3131991721" sldId="289"/>
            <ac:spMk id="7" creationId="{EB298259-1F04-94A6-4EC8-041CE66E6485}"/>
          </ac:spMkLst>
        </pc:spChg>
        <pc:spChg chg="del">
          <ac:chgData name="Dhaniya Raj" userId="S::dhaniya.raj@dcubeai.com::cef23f73-910f-4177-a40a-17e08eb3f28b" providerId="AD" clId="Web-{B249E349-0171-84E0-255D-B24AF8CAA2EE}" dt="2026-06-01T12:43:38.519" v="68"/>
          <ac:spMkLst>
            <pc:docMk/>
            <pc:sldMk cId="3131991721" sldId="289"/>
            <ac:spMk id="8" creationId="{A117966A-7148-6071-3E63-0F366C729258}"/>
          </ac:spMkLst>
        </pc:spChg>
        <pc:spChg chg="del">
          <ac:chgData name="Dhaniya Raj" userId="S::dhaniya.raj@dcubeai.com::cef23f73-910f-4177-a40a-17e08eb3f28b" providerId="AD" clId="Web-{B249E349-0171-84E0-255D-B24AF8CAA2EE}" dt="2026-06-01T12:43:38.519" v="94"/>
          <ac:spMkLst>
            <pc:docMk/>
            <pc:sldMk cId="3131991721" sldId="289"/>
            <ac:spMk id="9" creationId="{B2F5016F-0996-FD80-84C5-1BF31FF289F1}"/>
          </ac:spMkLst>
        </pc:spChg>
        <pc:spChg chg="del">
          <ac:chgData name="Dhaniya Raj" userId="S::dhaniya.raj@dcubeai.com::cef23f73-910f-4177-a40a-17e08eb3f28b" providerId="AD" clId="Web-{B249E349-0171-84E0-255D-B24AF8CAA2EE}" dt="2026-06-01T12:43:38.519" v="67"/>
          <ac:spMkLst>
            <pc:docMk/>
            <pc:sldMk cId="3131991721" sldId="289"/>
            <ac:spMk id="10" creationId="{D4EF5EB9-E13A-E422-3910-559E496379A0}"/>
          </ac:spMkLst>
        </pc:spChg>
        <pc:spChg chg="del">
          <ac:chgData name="Dhaniya Raj" userId="S::dhaniya.raj@dcubeai.com::cef23f73-910f-4177-a40a-17e08eb3f28b" providerId="AD" clId="Web-{B249E349-0171-84E0-255D-B24AF8CAA2EE}" dt="2026-06-01T12:43:38.519" v="93"/>
          <ac:spMkLst>
            <pc:docMk/>
            <pc:sldMk cId="3131991721" sldId="289"/>
            <ac:spMk id="11" creationId="{23B309E2-1FDF-8F8B-EAA7-DB22479F0AD5}"/>
          </ac:spMkLst>
        </pc:spChg>
        <pc:spChg chg="del">
          <ac:chgData name="Dhaniya Raj" userId="S::dhaniya.raj@dcubeai.com::cef23f73-910f-4177-a40a-17e08eb3f28b" providerId="AD" clId="Web-{B249E349-0171-84E0-255D-B24AF8CAA2EE}" dt="2026-06-01T12:43:38.519" v="66"/>
          <ac:spMkLst>
            <pc:docMk/>
            <pc:sldMk cId="3131991721" sldId="289"/>
            <ac:spMk id="12" creationId="{2DBB8B60-D84F-7C31-AD4A-957FFDBA8F0C}"/>
          </ac:spMkLst>
        </pc:spChg>
        <pc:spChg chg="del">
          <ac:chgData name="Dhaniya Raj" userId="S::dhaniya.raj@dcubeai.com::cef23f73-910f-4177-a40a-17e08eb3f28b" providerId="AD" clId="Web-{B249E349-0171-84E0-255D-B24AF8CAA2EE}" dt="2026-06-01T12:43:38.519" v="92"/>
          <ac:spMkLst>
            <pc:docMk/>
            <pc:sldMk cId="3131991721" sldId="289"/>
            <ac:spMk id="13" creationId="{FC053351-CAA3-AC9D-3622-BBC992440C3C}"/>
          </ac:spMkLst>
        </pc:spChg>
        <pc:spChg chg="del">
          <ac:chgData name="Dhaniya Raj" userId="S::dhaniya.raj@dcubeai.com::cef23f73-910f-4177-a40a-17e08eb3f28b" providerId="AD" clId="Web-{B249E349-0171-84E0-255D-B24AF8CAA2EE}" dt="2026-06-01T12:43:38.519" v="65"/>
          <ac:spMkLst>
            <pc:docMk/>
            <pc:sldMk cId="3131991721" sldId="289"/>
            <ac:spMk id="14" creationId="{CABB341C-A774-1313-83BB-2287889CA15A}"/>
          </ac:spMkLst>
        </pc:spChg>
        <pc:spChg chg="del">
          <ac:chgData name="Dhaniya Raj" userId="S::dhaniya.raj@dcubeai.com::cef23f73-910f-4177-a40a-17e08eb3f28b" providerId="AD" clId="Web-{B249E349-0171-84E0-255D-B24AF8CAA2EE}" dt="2026-06-01T12:43:38.519" v="91"/>
          <ac:spMkLst>
            <pc:docMk/>
            <pc:sldMk cId="3131991721" sldId="289"/>
            <ac:spMk id="15" creationId="{1775A8EB-FDFC-A1A4-6038-9AACA08C205E}"/>
          </ac:spMkLst>
        </pc:spChg>
        <pc:spChg chg="del">
          <ac:chgData name="Dhaniya Raj" userId="S::dhaniya.raj@dcubeai.com::cef23f73-910f-4177-a40a-17e08eb3f28b" providerId="AD" clId="Web-{B249E349-0171-84E0-255D-B24AF8CAA2EE}" dt="2026-06-01T12:43:38.504" v="64"/>
          <ac:spMkLst>
            <pc:docMk/>
            <pc:sldMk cId="3131991721" sldId="289"/>
            <ac:spMk id="16" creationId="{D41537BB-CAE3-9CFE-1F1E-17DE7EDE7CE6}"/>
          </ac:spMkLst>
        </pc:spChg>
        <pc:spChg chg="del">
          <ac:chgData name="Dhaniya Raj" userId="S::dhaniya.raj@dcubeai.com::cef23f73-910f-4177-a40a-17e08eb3f28b" providerId="AD" clId="Web-{B249E349-0171-84E0-255D-B24AF8CAA2EE}" dt="2026-06-01T12:43:38.504" v="63"/>
          <ac:spMkLst>
            <pc:docMk/>
            <pc:sldMk cId="3131991721" sldId="289"/>
            <ac:spMk id="18" creationId="{B5D6CF3A-93D8-484A-2AE6-C40ED6E423E5}"/>
          </ac:spMkLst>
        </pc:spChg>
        <pc:spChg chg="del">
          <ac:chgData name="Dhaniya Raj" userId="S::dhaniya.raj@dcubeai.com::cef23f73-910f-4177-a40a-17e08eb3f28b" providerId="AD" clId="Web-{B249E349-0171-84E0-255D-B24AF8CAA2EE}" dt="2026-06-01T12:43:38.504" v="62"/>
          <ac:spMkLst>
            <pc:docMk/>
            <pc:sldMk cId="3131991721" sldId="289"/>
            <ac:spMk id="20" creationId="{8691EE8E-0026-85BF-6B9D-7543D0AA3500}"/>
          </ac:spMkLst>
        </pc:spChg>
        <pc:spChg chg="del">
          <ac:chgData name="Dhaniya Raj" userId="S::dhaniya.raj@dcubeai.com::cef23f73-910f-4177-a40a-17e08eb3f28b" providerId="AD" clId="Web-{B249E349-0171-84E0-255D-B24AF8CAA2EE}" dt="2026-06-01T12:43:38.504" v="61"/>
          <ac:spMkLst>
            <pc:docMk/>
            <pc:sldMk cId="3131991721" sldId="289"/>
            <ac:spMk id="22" creationId="{5A5AC25B-CA03-0595-6D79-33B78A53624B}"/>
          </ac:spMkLst>
        </pc:spChg>
        <pc:spChg chg="del">
          <ac:chgData name="Dhaniya Raj" userId="S::dhaniya.raj@dcubeai.com::cef23f73-910f-4177-a40a-17e08eb3f28b" providerId="AD" clId="Web-{B249E349-0171-84E0-255D-B24AF8CAA2EE}" dt="2026-06-01T12:43:38.519" v="97"/>
          <ac:spMkLst>
            <pc:docMk/>
            <pc:sldMk cId="3131991721" sldId="289"/>
            <ac:spMk id="23" creationId="{2D120C5B-B95D-527B-F91D-ACF96DC40848}"/>
          </ac:spMkLst>
        </pc:spChg>
        <pc:spChg chg="del">
          <ac:chgData name="Dhaniya Raj" userId="S::dhaniya.raj@dcubeai.com::cef23f73-910f-4177-a40a-17e08eb3f28b" providerId="AD" clId="Web-{B249E349-0171-84E0-255D-B24AF8CAA2EE}" dt="2026-06-01T12:43:38.519" v="87"/>
          <ac:spMkLst>
            <pc:docMk/>
            <pc:sldMk cId="3131991721" sldId="289"/>
            <ac:spMk id="25" creationId="{F97DDD6E-F2AB-F08F-2045-5B238A23178C}"/>
          </ac:spMkLst>
        </pc:spChg>
        <pc:spChg chg="del">
          <ac:chgData name="Dhaniya Raj" userId="S::dhaniya.raj@dcubeai.com::cef23f73-910f-4177-a40a-17e08eb3f28b" providerId="AD" clId="Web-{B249E349-0171-84E0-255D-B24AF8CAA2EE}" dt="2026-06-01T12:43:38.504" v="50"/>
          <ac:spMkLst>
            <pc:docMk/>
            <pc:sldMk cId="3131991721" sldId="289"/>
            <ac:spMk id="37" creationId="{5D6FFE5A-93A6-EEDD-82E1-228C1584CB03}"/>
          </ac:spMkLst>
        </pc:spChg>
        <pc:spChg chg="del">
          <ac:chgData name="Dhaniya Raj" userId="S::dhaniya.raj@dcubeai.com::cef23f73-910f-4177-a40a-17e08eb3f28b" providerId="AD" clId="Web-{B249E349-0171-84E0-255D-B24AF8CAA2EE}" dt="2026-06-01T12:43:38.504" v="49"/>
          <ac:spMkLst>
            <pc:docMk/>
            <pc:sldMk cId="3131991721" sldId="289"/>
            <ac:spMk id="38" creationId="{1DD7E7D7-8F56-5C03-572F-97376E32C56C}"/>
          </ac:spMkLst>
        </pc:spChg>
        <pc:spChg chg="del">
          <ac:chgData name="Dhaniya Raj" userId="S::dhaniya.raj@dcubeai.com::cef23f73-910f-4177-a40a-17e08eb3f28b" providerId="AD" clId="Web-{B249E349-0171-84E0-255D-B24AF8CAA2EE}" dt="2026-06-01T12:43:38.504" v="48"/>
          <ac:spMkLst>
            <pc:docMk/>
            <pc:sldMk cId="3131991721" sldId="289"/>
            <ac:spMk id="39" creationId="{FDCB7EE3-A392-397C-66F5-CB114424D736}"/>
          </ac:spMkLst>
        </pc:spChg>
        <pc:spChg chg="del">
          <ac:chgData name="Dhaniya Raj" userId="S::dhaniya.raj@dcubeai.com::cef23f73-910f-4177-a40a-17e08eb3f28b" providerId="AD" clId="Web-{B249E349-0171-84E0-255D-B24AF8CAA2EE}" dt="2026-06-01T12:43:38.504" v="47"/>
          <ac:spMkLst>
            <pc:docMk/>
            <pc:sldMk cId="3131991721" sldId="289"/>
            <ac:spMk id="41" creationId="{70789D51-DD88-CB42-5653-7433B339BA1B}"/>
          </ac:spMkLst>
        </pc:spChg>
        <pc:spChg chg="del">
          <ac:chgData name="Dhaniya Raj" userId="S::dhaniya.raj@dcubeai.com::cef23f73-910f-4177-a40a-17e08eb3f28b" providerId="AD" clId="Web-{B249E349-0171-84E0-255D-B24AF8CAA2EE}" dt="2026-06-01T12:43:38.504" v="46"/>
          <ac:spMkLst>
            <pc:docMk/>
            <pc:sldMk cId="3131991721" sldId="289"/>
            <ac:spMk id="42" creationId="{2827D78C-3AD0-F195-D2C2-63CF9D0C34F3}"/>
          </ac:spMkLst>
        </pc:spChg>
        <pc:spChg chg="del">
          <ac:chgData name="Dhaniya Raj" userId="S::dhaniya.raj@dcubeai.com::cef23f73-910f-4177-a40a-17e08eb3f28b" providerId="AD" clId="Web-{B249E349-0171-84E0-255D-B24AF8CAA2EE}" dt="2026-06-01T12:43:38.504" v="45"/>
          <ac:spMkLst>
            <pc:docMk/>
            <pc:sldMk cId="3131991721" sldId="289"/>
            <ac:spMk id="43" creationId="{9CAE414A-13CE-BD75-9FFF-22FD2234E056}"/>
          </ac:spMkLst>
        </pc:spChg>
        <pc:spChg chg="del">
          <ac:chgData name="Dhaniya Raj" userId="S::dhaniya.raj@dcubeai.com::cef23f73-910f-4177-a40a-17e08eb3f28b" providerId="AD" clId="Web-{B249E349-0171-84E0-255D-B24AF8CAA2EE}" dt="2026-06-01T12:43:38.504" v="44"/>
          <ac:spMkLst>
            <pc:docMk/>
            <pc:sldMk cId="3131991721" sldId="289"/>
            <ac:spMk id="44" creationId="{02A9BE89-A603-7E65-22E5-D94D9D1D539C}"/>
          </ac:spMkLst>
        </pc:spChg>
        <pc:spChg chg="del">
          <ac:chgData name="Dhaniya Raj" userId="S::dhaniya.raj@dcubeai.com::cef23f73-910f-4177-a40a-17e08eb3f28b" providerId="AD" clId="Web-{B249E349-0171-84E0-255D-B24AF8CAA2EE}" dt="2026-06-01T12:43:38.504" v="43"/>
          <ac:spMkLst>
            <pc:docMk/>
            <pc:sldMk cId="3131991721" sldId="289"/>
            <ac:spMk id="45" creationId="{206CFDE5-98BD-F4F6-C145-0DDA7523A20B}"/>
          </ac:spMkLst>
        </pc:spChg>
        <pc:spChg chg="del">
          <ac:chgData name="Dhaniya Raj" userId="S::dhaniya.raj@dcubeai.com::cef23f73-910f-4177-a40a-17e08eb3f28b" providerId="AD" clId="Web-{B249E349-0171-84E0-255D-B24AF8CAA2EE}" dt="2026-06-01T12:43:38.504" v="42"/>
          <ac:spMkLst>
            <pc:docMk/>
            <pc:sldMk cId="3131991721" sldId="289"/>
            <ac:spMk id="46" creationId="{8B74EE76-A89A-0F5A-1260-5DD4F07F915A}"/>
          </ac:spMkLst>
        </pc:spChg>
        <pc:spChg chg="add mod">
          <ac:chgData name="Dhaniya Raj" userId="S::dhaniya.raj@dcubeai.com::cef23f73-910f-4177-a40a-17e08eb3f28b" providerId="AD" clId="Web-{B249E349-0171-84E0-255D-B24AF8CAA2EE}" dt="2026-06-01T12:55:52.839" v="228" actId="1076"/>
          <ac:spMkLst>
            <pc:docMk/>
            <pc:sldMk cId="3131991721" sldId="289"/>
            <ac:spMk id="47" creationId="{A31BD6A1-4CDF-6721-B543-440821F887DE}"/>
          </ac:spMkLst>
        </pc:spChg>
        <pc:spChg chg="add mod">
          <ac:chgData name="Dhaniya Raj" userId="S::dhaniya.raj@dcubeai.com::cef23f73-910f-4177-a40a-17e08eb3f28b" providerId="AD" clId="Web-{B249E349-0171-84E0-255D-B24AF8CAA2EE}" dt="2026-06-01T12:55:52.870" v="229" actId="1076"/>
          <ac:spMkLst>
            <pc:docMk/>
            <pc:sldMk cId="3131991721" sldId="289"/>
            <ac:spMk id="48" creationId="{BB8C5065-1750-92A9-948E-A737B42871C2}"/>
          </ac:spMkLst>
        </pc:spChg>
        <pc:spChg chg="add mod">
          <ac:chgData name="Dhaniya Raj" userId="S::dhaniya.raj@dcubeai.com::cef23f73-910f-4177-a40a-17e08eb3f28b" providerId="AD" clId="Web-{B249E349-0171-84E0-255D-B24AF8CAA2EE}" dt="2026-06-01T12:56:02.199" v="230" actId="1076"/>
          <ac:spMkLst>
            <pc:docMk/>
            <pc:sldMk cId="3131991721" sldId="289"/>
            <ac:spMk id="49" creationId="{F86BD702-FC91-16D8-D550-F14F57C062EC}"/>
          </ac:spMkLst>
        </pc:spChg>
        <pc:spChg chg="add mod">
          <ac:chgData name="Dhaniya Raj" userId="S::dhaniya.raj@dcubeai.com::cef23f73-910f-4177-a40a-17e08eb3f28b" providerId="AD" clId="Web-{B249E349-0171-84E0-255D-B24AF8CAA2EE}" dt="2026-06-01T12:56:02.214" v="231" actId="1076"/>
          <ac:spMkLst>
            <pc:docMk/>
            <pc:sldMk cId="3131991721" sldId="289"/>
            <ac:spMk id="50" creationId="{5CE39534-6491-2362-8B34-9837C051393B}"/>
          </ac:spMkLst>
        </pc:spChg>
        <pc:spChg chg="add del">
          <ac:chgData name="Dhaniya Raj" userId="S::dhaniya.raj@dcubeai.com::cef23f73-910f-4177-a40a-17e08eb3f28b" providerId="AD" clId="Web-{B249E349-0171-84E0-255D-B24AF8CAA2EE}" dt="2026-06-01T12:53:01.525" v="142"/>
          <ac:spMkLst>
            <pc:docMk/>
            <pc:sldMk cId="3131991721" sldId="289"/>
            <ac:spMk id="53" creationId="{19446344-884E-CDE6-1AF0-54511F07E0A7}"/>
          </ac:spMkLst>
        </pc:spChg>
        <pc:spChg chg="del">
          <ac:chgData name="Dhaniya Raj" userId="S::dhaniya.raj@dcubeai.com::cef23f73-910f-4177-a40a-17e08eb3f28b" providerId="AD" clId="Web-{B249E349-0171-84E0-255D-B24AF8CAA2EE}" dt="2026-06-01T12:43:38.504" v="41"/>
          <ac:spMkLst>
            <pc:docMk/>
            <pc:sldMk cId="3131991721" sldId="289"/>
            <ac:spMk id="54" creationId="{97268DDF-7E04-C724-6EF9-8A436F6378F8}"/>
          </ac:spMkLst>
        </pc:spChg>
        <pc:spChg chg="add mod">
          <ac:chgData name="Dhaniya Raj" userId="S::dhaniya.raj@dcubeai.com::cef23f73-910f-4177-a40a-17e08eb3f28b" providerId="AD" clId="Web-{B249E349-0171-84E0-255D-B24AF8CAA2EE}" dt="2026-06-01T12:59:44.888" v="293" actId="1076"/>
          <ac:spMkLst>
            <pc:docMk/>
            <pc:sldMk cId="3131991721" sldId="289"/>
            <ac:spMk id="55" creationId="{7CB170D3-B2C8-2328-C80D-B423C41FBC15}"/>
          </ac:spMkLst>
        </pc:spChg>
        <pc:spChg chg="add mod">
          <ac:chgData name="Dhaniya Raj" userId="S::dhaniya.raj@dcubeai.com::cef23f73-910f-4177-a40a-17e08eb3f28b" providerId="AD" clId="Web-{B249E349-0171-84E0-255D-B24AF8CAA2EE}" dt="2026-06-01T12:59:44.919" v="294" actId="1076"/>
          <ac:spMkLst>
            <pc:docMk/>
            <pc:sldMk cId="3131991721" sldId="289"/>
            <ac:spMk id="56" creationId="{12502685-BF80-F90B-A7E9-436BCDBBD7F2}"/>
          </ac:spMkLst>
        </pc:spChg>
        <pc:spChg chg="del">
          <ac:chgData name="Dhaniya Raj" userId="S::dhaniya.raj@dcubeai.com::cef23f73-910f-4177-a40a-17e08eb3f28b" providerId="AD" clId="Web-{B249E349-0171-84E0-255D-B24AF8CAA2EE}" dt="2026-06-01T12:43:38.504" v="40"/>
          <ac:spMkLst>
            <pc:docMk/>
            <pc:sldMk cId="3131991721" sldId="289"/>
            <ac:spMk id="57" creationId="{1D1E6CFE-0382-8F6D-39A3-E05BF8FE4038}"/>
          </ac:spMkLst>
        </pc:spChg>
        <pc:spChg chg="del">
          <ac:chgData name="Dhaniya Raj" userId="S::dhaniya.raj@dcubeai.com::cef23f73-910f-4177-a40a-17e08eb3f28b" providerId="AD" clId="Web-{B249E349-0171-84E0-255D-B24AF8CAA2EE}" dt="2026-06-01T12:43:38.504" v="39"/>
          <ac:spMkLst>
            <pc:docMk/>
            <pc:sldMk cId="3131991721" sldId="289"/>
            <ac:spMk id="58" creationId="{98513D39-82DD-52C2-E9EE-EC2B5BB7CE91}"/>
          </ac:spMkLst>
        </pc:spChg>
        <pc:spChg chg="del">
          <ac:chgData name="Dhaniya Raj" userId="S::dhaniya.raj@dcubeai.com::cef23f73-910f-4177-a40a-17e08eb3f28b" providerId="AD" clId="Web-{B249E349-0171-84E0-255D-B24AF8CAA2EE}" dt="2026-06-01T12:43:38.504" v="38"/>
          <ac:spMkLst>
            <pc:docMk/>
            <pc:sldMk cId="3131991721" sldId="289"/>
            <ac:spMk id="59" creationId="{F8B523AC-F5B1-9C96-9B13-AF498F9EC534}"/>
          </ac:spMkLst>
        </pc:spChg>
        <pc:spChg chg="del">
          <ac:chgData name="Dhaniya Raj" userId="S::dhaniya.raj@dcubeai.com::cef23f73-910f-4177-a40a-17e08eb3f28b" providerId="AD" clId="Web-{B249E349-0171-84E0-255D-B24AF8CAA2EE}" dt="2026-06-01T12:43:38.504" v="37"/>
          <ac:spMkLst>
            <pc:docMk/>
            <pc:sldMk cId="3131991721" sldId="289"/>
            <ac:spMk id="60" creationId="{C7161C78-B31E-9776-D8A5-8FB7483541AA}"/>
          </ac:spMkLst>
        </pc:spChg>
        <pc:spChg chg="add mod">
          <ac:chgData name="Dhaniya Raj" userId="S::dhaniya.raj@dcubeai.com::cef23f73-910f-4177-a40a-17e08eb3f28b" providerId="AD" clId="Web-{B249E349-0171-84E0-255D-B24AF8CAA2EE}" dt="2026-06-01T12:59:59.419" v="301" actId="1076"/>
          <ac:spMkLst>
            <pc:docMk/>
            <pc:sldMk cId="3131991721" sldId="289"/>
            <ac:spMk id="61" creationId="{C0CD2C1A-0441-379A-3D36-98C343BF73D3}"/>
          </ac:spMkLst>
        </pc:spChg>
        <pc:spChg chg="del">
          <ac:chgData name="Dhaniya Raj" userId="S::dhaniya.raj@dcubeai.com::cef23f73-910f-4177-a40a-17e08eb3f28b" providerId="AD" clId="Web-{B249E349-0171-84E0-255D-B24AF8CAA2EE}" dt="2026-06-01T12:43:38.504" v="35"/>
          <ac:spMkLst>
            <pc:docMk/>
            <pc:sldMk cId="3131991721" sldId="289"/>
            <ac:spMk id="63" creationId="{266017B5-6FDD-3103-FF11-5253992B6753}"/>
          </ac:spMkLst>
        </pc:spChg>
        <pc:spChg chg="del">
          <ac:chgData name="Dhaniya Raj" userId="S::dhaniya.raj@dcubeai.com::cef23f73-910f-4177-a40a-17e08eb3f28b" providerId="AD" clId="Web-{B249E349-0171-84E0-255D-B24AF8CAA2EE}" dt="2026-06-01T12:43:38.504" v="34"/>
          <ac:spMkLst>
            <pc:docMk/>
            <pc:sldMk cId="3131991721" sldId="289"/>
            <ac:spMk id="64" creationId="{2360CC80-8809-F725-5EB2-839866D027A8}"/>
          </ac:spMkLst>
        </pc:spChg>
        <pc:spChg chg="del">
          <ac:chgData name="Dhaniya Raj" userId="S::dhaniya.raj@dcubeai.com::cef23f73-910f-4177-a40a-17e08eb3f28b" providerId="AD" clId="Web-{B249E349-0171-84E0-255D-B24AF8CAA2EE}" dt="2026-06-01T12:43:38.504" v="33"/>
          <ac:spMkLst>
            <pc:docMk/>
            <pc:sldMk cId="3131991721" sldId="289"/>
            <ac:spMk id="65" creationId="{D1866A33-FAB4-9D33-05EB-81671BD061D9}"/>
          </ac:spMkLst>
        </pc:spChg>
        <pc:spChg chg="add mod">
          <ac:chgData name="Dhaniya Raj" userId="S::dhaniya.raj@dcubeai.com::cef23f73-910f-4177-a40a-17e08eb3f28b" providerId="AD" clId="Web-{B249E349-0171-84E0-255D-B24AF8CAA2EE}" dt="2026-06-01T12:59:59.435" v="302" actId="1076"/>
          <ac:spMkLst>
            <pc:docMk/>
            <pc:sldMk cId="3131991721" sldId="289"/>
            <ac:spMk id="66" creationId="{1807A0BB-DBCC-13ED-9792-36F706915868}"/>
          </ac:spMkLst>
        </pc:spChg>
        <pc:spChg chg="mod">
          <ac:chgData name="Dhaniya Raj" userId="S::dhaniya.raj@dcubeai.com::cef23f73-910f-4177-a40a-17e08eb3f28b" providerId="AD" clId="Web-{B249E349-0171-84E0-255D-B24AF8CAA2EE}" dt="2026-06-01T12:59:55.904" v="299" actId="1076"/>
          <ac:spMkLst>
            <pc:docMk/>
            <pc:sldMk cId="3131991721" sldId="289"/>
            <ac:spMk id="67" creationId="{5FCB5A8F-E62D-AA71-DBEB-33C8A3D1A19B}"/>
          </ac:spMkLst>
        </pc:spChg>
        <pc:spChg chg="add mod">
          <ac:chgData name="Dhaniya Raj" userId="S::dhaniya.raj@dcubeai.com::cef23f73-910f-4177-a40a-17e08eb3f28b" providerId="AD" clId="Web-{B249E349-0171-84E0-255D-B24AF8CAA2EE}" dt="2026-06-01T12:59:55.919" v="300" actId="1076"/>
          <ac:spMkLst>
            <pc:docMk/>
            <pc:sldMk cId="3131991721" sldId="289"/>
            <ac:spMk id="68" creationId="{385EA26B-3B28-BFA3-B9BA-076697B1894F}"/>
          </ac:spMkLst>
        </pc:spChg>
        <pc:spChg chg="add mod">
          <ac:chgData name="Dhaniya Raj" userId="S::dhaniya.raj@dcubeai.com::cef23f73-910f-4177-a40a-17e08eb3f28b" providerId="AD" clId="Web-{B249E349-0171-84E0-255D-B24AF8CAA2EE}" dt="2026-06-01T12:59:49.091" v="295" actId="1076"/>
          <ac:spMkLst>
            <pc:docMk/>
            <pc:sldMk cId="3131991721" sldId="289"/>
            <ac:spMk id="69" creationId="{20294722-7BAB-26D4-BBBE-0AC224A8C36F}"/>
          </ac:spMkLst>
        </pc:spChg>
        <pc:spChg chg="add mod">
          <ac:chgData name="Dhaniya Raj" userId="S::dhaniya.raj@dcubeai.com::cef23f73-910f-4177-a40a-17e08eb3f28b" providerId="AD" clId="Web-{B249E349-0171-84E0-255D-B24AF8CAA2EE}" dt="2026-06-01T12:59:49.107" v="296" actId="1076"/>
          <ac:spMkLst>
            <pc:docMk/>
            <pc:sldMk cId="3131991721" sldId="289"/>
            <ac:spMk id="70" creationId="{ED8FB2E6-56BF-79D6-BA1B-5C61D2855748}"/>
          </ac:spMkLst>
        </pc:spChg>
        <pc:spChg chg="add mod">
          <ac:chgData name="Dhaniya Raj" userId="S::dhaniya.raj@dcubeai.com::cef23f73-910f-4177-a40a-17e08eb3f28b" providerId="AD" clId="Web-{B249E349-0171-84E0-255D-B24AF8CAA2EE}" dt="2026-06-01T12:59:52.904" v="297" actId="1076"/>
          <ac:spMkLst>
            <pc:docMk/>
            <pc:sldMk cId="3131991721" sldId="289"/>
            <ac:spMk id="71" creationId="{9B0390EC-417D-FAD2-DC9D-B4CF147F45BB}"/>
          </ac:spMkLst>
        </pc:spChg>
        <pc:spChg chg="add mod">
          <ac:chgData name="Dhaniya Raj" userId="S::dhaniya.raj@dcubeai.com::cef23f73-910f-4177-a40a-17e08eb3f28b" providerId="AD" clId="Web-{B249E349-0171-84E0-255D-B24AF8CAA2EE}" dt="2026-06-01T12:59:52.919" v="298" actId="1076"/>
          <ac:spMkLst>
            <pc:docMk/>
            <pc:sldMk cId="3131991721" sldId="289"/>
            <ac:spMk id="72" creationId="{0B4B82CC-5CB3-9E29-B97B-9D333FE8B2B9}"/>
          </ac:spMkLst>
        </pc:spChg>
        <pc:spChg chg="del">
          <ac:chgData name="Dhaniya Raj" userId="S::dhaniya.raj@dcubeai.com::cef23f73-910f-4177-a40a-17e08eb3f28b" providerId="AD" clId="Web-{B249E349-0171-84E0-255D-B24AF8CAA2EE}" dt="2026-06-01T12:43:38.519" v="85"/>
          <ac:spMkLst>
            <pc:docMk/>
            <pc:sldMk cId="3131991721" sldId="289"/>
            <ac:spMk id="76" creationId="{D560DA40-296E-9408-5E07-EEE4F3C1585B}"/>
          </ac:spMkLst>
        </pc:spChg>
        <pc:spChg chg="add mod">
          <ac:chgData name="Dhaniya Raj" userId="S::dhaniya.raj@dcubeai.com::cef23f73-910f-4177-a40a-17e08eb3f28b" providerId="AD" clId="Web-{B249E349-0171-84E0-255D-B24AF8CAA2EE}" dt="2026-06-01T12:56:13.011" v="232" actId="1076"/>
          <ac:spMkLst>
            <pc:docMk/>
            <pc:sldMk cId="3131991721" sldId="289"/>
            <ac:spMk id="79" creationId="{ECB4C9E9-851F-326A-6CD2-BF9C7AFAC7FF}"/>
          </ac:spMkLst>
        </pc:spChg>
        <pc:spChg chg="add mod">
          <ac:chgData name="Dhaniya Raj" userId="S::dhaniya.raj@dcubeai.com::cef23f73-910f-4177-a40a-17e08eb3f28b" providerId="AD" clId="Web-{B249E349-0171-84E0-255D-B24AF8CAA2EE}" dt="2026-06-01T12:56:13.027" v="233" actId="1076"/>
          <ac:spMkLst>
            <pc:docMk/>
            <pc:sldMk cId="3131991721" sldId="289"/>
            <ac:spMk id="80" creationId="{AC91368E-040A-8525-56E8-FC16110D57F8}"/>
          </ac:spMkLst>
        </pc:spChg>
        <pc:spChg chg="add mod">
          <ac:chgData name="Dhaniya Raj" userId="S::dhaniya.raj@dcubeai.com::cef23f73-910f-4177-a40a-17e08eb3f28b" providerId="AD" clId="Web-{B249E349-0171-84E0-255D-B24AF8CAA2EE}" dt="2026-06-01T12:56:13.042" v="234" actId="1076"/>
          <ac:spMkLst>
            <pc:docMk/>
            <pc:sldMk cId="3131991721" sldId="289"/>
            <ac:spMk id="81" creationId="{E8E249B9-9804-F4A6-0F16-32C1C86FBABE}"/>
          </ac:spMkLst>
        </pc:spChg>
        <pc:spChg chg="add mod">
          <ac:chgData name="Dhaniya Raj" userId="S::dhaniya.raj@dcubeai.com::cef23f73-910f-4177-a40a-17e08eb3f28b" providerId="AD" clId="Web-{B249E349-0171-84E0-255D-B24AF8CAA2EE}" dt="2026-06-01T12:56:13.074" v="235" actId="1076"/>
          <ac:spMkLst>
            <pc:docMk/>
            <pc:sldMk cId="3131991721" sldId="289"/>
            <ac:spMk id="82" creationId="{EEEC8218-33EF-C375-F1DF-0977BB2F95EB}"/>
          </ac:spMkLst>
        </pc:spChg>
        <pc:spChg chg="add mod">
          <ac:chgData name="Dhaniya Raj" userId="S::dhaniya.raj@dcubeai.com::cef23f73-910f-4177-a40a-17e08eb3f28b" providerId="AD" clId="Web-{B249E349-0171-84E0-255D-B24AF8CAA2EE}" dt="2026-06-01T12:56:13.089" v="236" actId="1076"/>
          <ac:spMkLst>
            <pc:docMk/>
            <pc:sldMk cId="3131991721" sldId="289"/>
            <ac:spMk id="83" creationId="{614512B1-5D85-47D0-8686-8899D0665900}"/>
          </ac:spMkLst>
        </pc:spChg>
        <pc:spChg chg="add mod">
          <ac:chgData name="Dhaniya Raj" userId="S::dhaniya.raj@dcubeai.com::cef23f73-910f-4177-a40a-17e08eb3f28b" providerId="AD" clId="Web-{B249E349-0171-84E0-255D-B24AF8CAA2EE}" dt="2026-06-01T12:56:13.105" v="237" actId="1076"/>
          <ac:spMkLst>
            <pc:docMk/>
            <pc:sldMk cId="3131991721" sldId="289"/>
            <ac:spMk id="84" creationId="{C51B6AA9-9819-E2CE-C176-57609A24FFCA}"/>
          </ac:spMkLst>
        </pc:spChg>
        <pc:spChg chg="add mod">
          <ac:chgData name="Dhaniya Raj" userId="S::dhaniya.raj@dcubeai.com::cef23f73-910f-4177-a40a-17e08eb3f28b" providerId="AD" clId="Web-{B249E349-0171-84E0-255D-B24AF8CAA2EE}" dt="2026-06-01T12:56:13.136" v="238" actId="1076"/>
          <ac:spMkLst>
            <pc:docMk/>
            <pc:sldMk cId="3131991721" sldId="289"/>
            <ac:spMk id="85" creationId="{792C894E-E827-E469-1F41-690217941688}"/>
          </ac:spMkLst>
        </pc:spChg>
        <pc:spChg chg="add mod">
          <ac:chgData name="Dhaniya Raj" userId="S::dhaniya.raj@dcubeai.com::cef23f73-910f-4177-a40a-17e08eb3f28b" providerId="AD" clId="Web-{B249E349-0171-84E0-255D-B24AF8CAA2EE}" dt="2026-06-01T12:56:13.152" v="239" actId="1076"/>
          <ac:spMkLst>
            <pc:docMk/>
            <pc:sldMk cId="3131991721" sldId="289"/>
            <ac:spMk id="86" creationId="{1250A0D9-E2DE-2858-9DB2-1D979EEFA530}"/>
          </ac:spMkLst>
        </pc:spChg>
        <pc:spChg chg="add mod">
          <ac:chgData name="Dhaniya Raj" userId="S::dhaniya.raj@dcubeai.com::cef23f73-910f-4177-a40a-17e08eb3f28b" providerId="AD" clId="Web-{B249E349-0171-84E0-255D-B24AF8CAA2EE}" dt="2026-06-01T12:56:13.167" v="240" actId="1076"/>
          <ac:spMkLst>
            <pc:docMk/>
            <pc:sldMk cId="3131991721" sldId="289"/>
            <ac:spMk id="87" creationId="{EC20EA38-AB0A-234E-8AB5-D3EAD43A1062}"/>
          </ac:spMkLst>
        </pc:spChg>
        <pc:spChg chg="del">
          <ac:chgData name="Dhaniya Raj" userId="S::dhaniya.raj@dcubeai.com::cef23f73-910f-4177-a40a-17e08eb3f28b" providerId="AD" clId="Web-{B249E349-0171-84E0-255D-B24AF8CAA2EE}" dt="2026-06-01T12:43:38.519" v="84"/>
          <ac:spMkLst>
            <pc:docMk/>
            <pc:sldMk cId="3131991721" sldId="289"/>
            <ac:spMk id="90" creationId="{6519DAC8-380B-48EE-6AAC-42543F827138}"/>
          </ac:spMkLst>
        </pc:spChg>
        <pc:spChg chg="del">
          <ac:chgData name="Dhaniya Raj" userId="S::dhaniya.raj@dcubeai.com::cef23f73-910f-4177-a40a-17e08eb3f28b" providerId="AD" clId="Web-{B249E349-0171-84E0-255D-B24AF8CAA2EE}" dt="2026-06-01T12:43:38.519" v="83"/>
          <ac:spMkLst>
            <pc:docMk/>
            <pc:sldMk cId="3131991721" sldId="289"/>
            <ac:spMk id="91" creationId="{45F5F254-77EF-0724-8915-8054563C0865}"/>
          </ac:spMkLst>
        </pc:spChg>
        <pc:spChg chg="del">
          <ac:chgData name="Dhaniya Raj" userId="S::dhaniya.raj@dcubeai.com::cef23f73-910f-4177-a40a-17e08eb3f28b" providerId="AD" clId="Web-{B249E349-0171-84E0-255D-B24AF8CAA2EE}" dt="2026-06-01T12:43:38.519" v="82"/>
          <ac:spMkLst>
            <pc:docMk/>
            <pc:sldMk cId="3131991721" sldId="289"/>
            <ac:spMk id="92" creationId="{B955E76A-63B3-FDD5-3372-B793E2DF6426}"/>
          </ac:spMkLst>
        </pc:spChg>
        <pc:spChg chg="del">
          <ac:chgData name="Dhaniya Raj" userId="S::dhaniya.raj@dcubeai.com::cef23f73-910f-4177-a40a-17e08eb3f28b" providerId="AD" clId="Web-{B249E349-0171-84E0-255D-B24AF8CAA2EE}" dt="2026-06-01T12:43:38.519" v="81"/>
          <ac:spMkLst>
            <pc:docMk/>
            <pc:sldMk cId="3131991721" sldId="289"/>
            <ac:spMk id="94" creationId="{B2519E0A-CB68-1F8E-298F-CCED5C2467C5}"/>
          </ac:spMkLst>
        </pc:spChg>
        <pc:spChg chg="del">
          <ac:chgData name="Dhaniya Raj" userId="S::dhaniya.raj@dcubeai.com::cef23f73-910f-4177-a40a-17e08eb3f28b" providerId="AD" clId="Web-{B249E349-0171-84E0-255D-B24AF8CAA2EE}" dt="2026-06-01T12:43:38.519" v="80"/>
          <ac:spMkLst>
            <pc:docMk/>
            <pc:sldMk cId="3131991721" sldId="289"/>
            <ac:spMk id="97" creationId="{3D831E36-8970-1E7F-C4D7-167598CC1B56}"/>
          </ac:spMkLst>
        </pc:spChg>
        <pc:spChg chg="add mod">
          <ac:chgData name="Dhaniya Raj" userId="S::dhaniya.raj@dcubeai.com::cef23f73-910f-4177-a40a-17e08eb3f28b" providerId="AD" clId="Web-{B249E349-0171-84E0-255D-B24AF8CAA2EE}" dt="2026-06-01T12:55:41.652" v="213" actId="1076"/>
          <ac:spMkLst>
            <pc:docMk/>
            <pc:sldMk cId="3131991721" sldId="289"/>
            <ac:spMk id="98" creationId="{E7A7800D-D772-4212-D350-4E740FBB6E64}"/>
          </ac:spMkLst>
        </pc:spChg>
        <pc:spChg chg="del">
          <ac:chgData name="Dhaniya Raj" userId="S::dhaniya.raj@dcubeai.com::cef23f73-910f-4177-a40a-17e08eb3f28b" providerId="AD" clId="Web-{B249E349-0171-84E0-255D-B24AF8CAA2EE}" dt="2026-06-01T12:43:38.519" v="79"/>
          <ac:spMkLst>
            <pc:docMk/>
            <pc:sldMk cId="3131991721" sldId="289"/>
            <ac:spMk id="99" creationId="{2F0C6613-94AD-F8F9-B377-50086FA99D6F}"/>
          </ac:spMkLst>
        </pc:spChg>
        <pc:spChg chg="add mod">
          <ac:chgData name="Dhaniya Raj" userId="S::dhaniya.raj@dcubeai.com::cef23f73-910f-4177-a40a-17e08eb3f28b" providerId="AD" clId="Web-{B249E349-0171-84E0-255D-B24AF8CAA2EE}" dt="2026-06-01T12:55:41.667" v="214" actId="1076"/>
          <ac:spMkLst>
            <pc:docMk/>
            <pc:sldMk cId="3131991721" sldId="289"/>
            <ac:spMk id="100" creationId="{9849C50B-5CB3-4F24-C779-6FDBC51CF985}"/>
          </ac:spMkLst>
        </pc:spChg>
        <pc:spChg chg="add mod">
          <ac:chgData name="Dhaniya Raj" userId="S::dhaniya.raj@dcubeai.com::cef23f73-910f-4177-a40a-17e08eb3f28b" providerId="AD" clId="Web-{B249E349-0171-84E0-255D-B24AF8CAA2EE}" dt="2026-06-01T12:55:41.683" v="215" actId="1076"/>
          <ac:spMkLst>
            <pc:docMk/>
            <pc:sldMk cId="3131991721" sldId="289"/>
            <ac:spMk id="102" creationId="{99848909-069E-D782-72C6-0B7CD55A6CC1}"/>
          </ac:spMkLst>
        </pc:spChg>
        <pc:spChg chg="add mod">
          <ac:chgData name="Dhaniya Raj" userId="S::dhaniya.raj@dcubeai.com::cef23f73-910f-4177-a40a-17e08eb3f28b" providerId="AD" clId="Web-{B249E349-0171-84E0-255D-B24AF8CAA2EE}" dt="2026-06-01T12:55:41.714" v="216" actId="1076"/>
          <ac:spMkLst>
            <pc:docMk/>
            <pc:sldMk cId="3131991721" sldId="289"/>
            <ac:spMk id="104" creationId="{0C64B79A-AB0D-C044-F394-4D7D54AD5F5E}"/>
          </ac:spMkLst>
        </pc:spChg>
        <pc:spChg chg="add mod">
          <ac:chgData name="Dhaniya Raj" userId="S::dhaniya.raj@dcubeai.com::cef23f73-910f-4177-a40a-17e08eb3f28b" providerId="AD" clId="Web-{B249E349-0171-84E0-255D-B24AF8CAA2EE}" dt="2026-06-01T12:55:41.730" v="217" actId="1076"/>
          <ac:spMkLst>
            <pc:docMk/>
            <pc:sldMk cId="3131991721" sldId="289"/>
            <ac:spMk id="106" creationId="{0C91DF84-3327-DA6D-69DC-382110B7F0CB}"/>
          </ac:spMkLst>
        </pc:spChg>
        <pc:spChg chg="del">
          <ac:chgData name="Dhaniya Raj" userId="S::dhaniya.raj@dcubeai.com::cef23f73-910f-4177-a40a-17e08eb3f28b" providerId="AD" clId="Web-{B249E349-0171-84E0-255D-B24AF8CAA2EE}" dt="2026-06-01T12:43:38.519" v="75"/>
          <ac:spMkLst>
            <pc:docMk/>
            <pc:sldMk cId="3131991721" sldId="289"/>
            <ac:spMk id="107" creationId="{365373A3-9609-566F-1DFB-79ED4A9E1F7C}"/>
          </ac:spMkLst>
        </pc:spChg>
        <pc:spChg chg="add mod">
          <ac:chgData name="Dhaniya Raj" userId="S::dhaniya.raj@dcubeai.com::cef23f73-910f-4177-a40a-17e08eb3f28b" providerId="AD" clId="Web-{B249E349-0171-84E0-255D-B24AF8CAA2EE}" dt="2026-06-01T12:55:41.745" v="218" actId="1076"/>
          <ac:spMkLst>
            <pc:docMk/>
            <pc:sldMk cId="3131991721" sldId="289"/>
            <ac:spMk id="108" creationId="{5D21A733-43BB-0502-64DE-30615698EAC7}"/>
          </ac:spMkLst>
        </pc:spChg>
        <pc:spChg chg="del">
          <ac:chgData name="Dhaniya Raj" userId="S::dhaniya.raj@dcubeai.com::cef23f73-910f-4177-a40a-17e08eb3f28b" providerId="AD" clId="Web-{B249E349-0171-84E0-255D-B24AF8CAA2EE}" dt="2026-06-01T12:43:38.519" v="74"/>
          <ac:spMkLst>
            <pc:docMk/>
            <pc:sldMk cId="3131991721" sldId="289"/>
            <ac:spMk id="109" creationId="{5EB21C10-3280-3E7F-A9B6-315DA65736ED}"/>
          </ac:spMkLst>
        </pc:spChg>
        <pc:spChg chg="add mod">
          <ac:chgData name="Dhaniya Raj" userId="S::dhaniya.raj@dcubeai.com::cef23f73-910f-4177-a40a-17e08eb3f28b" providerId="AD" clId="Web-{B249E349-0171-84E0-255D-B24AF8CAA2EE}" dt="2026-06-01T12:55:41.761" v="219" actId="1076"/>
          <ac:spMkLst>
            <pc:docMk/>
            <pc:sldMk cId="3131991721" sldId="289"/>
            <ac:spMk id="110" creationId="{91B13BD7-4855-08EB-94E9-0DAAE5A30598}"/>
          </ac:spMkLst>
        </pc:spChg>
        <pc:spChg chg="del">
          <ac:chgData name="Dhaniya Raj" userId="S::dhaniya.raj@dcubeai.com::cef23f73-910f-4177-a40a-17e08eb3f28b" providerId="AD" clId="Web-{B249E349-0171-84E0-255D-B24AF8CAA2EE}" dt="2026-06-01T12:43:38.519" v="72"/>
          <ac:spMkLst>
            <pc:docMk/>
            <pc:sldMk cId="3131991721" sldId="289"/>
            <ac:spMk id="112" creationId="{E08F5C1A-1C83-04E9-F0C8-BAC1B0AC1B55}"/>
          </ac:spMkLst>
        </pc:spChg>
        <pc:spChg chg="add mod">
          <ac:chgData name="Dhaniya Raj" userId="S::dhaniya.raj@dcubeai.com::cef23f73-910f-4177-a40a-17e08eb3f28b" providerId="AD" clId="Web-{B249E349-0171-84E0-255D-B24AF8CAA2EE}" dt="2026-06-01T12:55:41.777" v="220" actId="1076"/>
          <ac:spMkLst>
            <pc:docMk/>
            <pc:sldMk cId="3131991721" sldId="289"/>
            <ac:spMk id="113" creationId="{5F4BB71B-A2D5-E0B8-B384-B2771FCFFE84}"/>
          </ac:spMkLst>
        </pc:spChg>
        <pc:spChg chg="add mod">
          <ac:chgData name="Dhaniya Raj" userId="S::dhaniya.raj@dcubeai.com::cef23f73-910f-4177-a40a-17e08eb3f28b" providerId="AD" clId="Web-{B249E349-0171-84E0-255D-B24AF8CAA2EE}" dt="2026-06-01T12:55:41.808" v="221" actId="1076"/>
          <ac:spMkLst>
            <pc:docMk/>
            <pc:sldMk cId="3131991721" sldId="289"/>
            <ac:spMk id="114" creationId="{92D87A40-7AA4-1DD2-647E-4DE84A5B5196}"/>
          </ac:spMkLst>
        </pc:spChg>
        <pc:spChg chg="add mod">
          <ac:chgData name="Dhaniya Raj" userId="S::dhaniya.raj@dcubeai.com::cef23f73-910f-4177-a40a-17e08eb3f28b" providerId="AD" clId="Web-{B249E349-0171-84E0-255D-B24AF8CAA2EE}" dt="2026-06-01T12:55:41.823" v="222" actId="1076"/>
          <ac:spMkLst>
            <pc:docMk/>
            <pc:sldMk cId="3131991721" sldId="289"/>
            <ac:spMk id="115" creationId="{BCC2BBA7-8478-E91D-2704-18A26FFFD9DE}"/>
          </ac:spMkLst>
        </pc:spChg>
        <pc:picChg chg="del">
          <ac:chgData name="Dhaniya Raj" userId="S::dhaniya.raj@dcubeai.com::cef23f73-910f-4177-a40a-17e08eb3f28b" providerId="AD" clId="Web-{B249E349-0171-84E0-255D-B24AF8CAA2EE}" dt="2026-06-01T12:43:38.504" v="32"/>
          <ac:picMkLst>
            <pc:docMk/>
            <pc:sldMk cId="3131991721" sldId="289"/>
            <ac:picMk id="2" creationId="{E40B1DA9-0C36-8283-F79A-4B0CA7290506}"/>
          </ac:picMkLst>
        </pc:picChg>
        <pc:picChg chg="del">
          <ac:chgData name="Dhaniya Raj" userId="S::dhaniya.raj@dcubeai.com::cef23f73-910f-4177-a40a-17e08eb3f28b" providerId="AD" clId="Web-{B249E349-0171-84E0-255D-B24AF8CAA2EE}" dt="2026-06-01T12:43:38.519" v="90"/>
          <ac:picMkLst>
            <pc:docMk/>
            <pc:sldMk cId="3131991721" sldId="289"/>
            <ac:picMk id="17" creationId="{7931E1A4-F49B-2D04-479C-8178CE81491A}"/>
          </ac:picMkLst>
        </pc:picChg>
        <pc:picChg chg="del">
          <ac:chgData name="Dhaniya Raj" userId="S::dhaniya.raj@dcubeai.com::cef23f73-910f-4177-a40a-17e08eb3f28b" providerId="AD" clId="Web-{B249E349-0171-84E0-255D-B24AF8CAA2EE}" dt="2026-06-01T12:43:38.519" v="89"/>
          <ac:picMkLst>
            <pc:docMk/>
            <pc:sldMk cId="3131991721" sldId="289"/>
            <ac:picMk id="19" creationId="{0BEF49C2-AD05-9C46-5594-B5AAB9B0FD28}"/>
          </ac:picMkLst>
        </pc:picChg>
        <pc:picChg chg="del">
          <ac:chgData name="Dhaniya Raj" userId="S::dhaniya.raj@dcubeai.com::cef23f73-910f-4177-a40a-17e08eb3f28b" providerId="AD" clId="Web-{B249E349-0171-84E0-255D-B24AF8CAA2EE}" dt="2026-06-01T12:43:38.519" v="88"/>
          <ac:picMkLst>
            <pc:docMk/>
            <pc:sldMk cId="3131991721" sldId="289"/>
            <ac:picMk id="21" creationId="{ABFF0512-0738-2751-BF2A-E2515D5D7C63}"/>
          </ac:picMkLst>
        </pc:picChg>
        <pc:picChg chg="del">
          <ac:chgData name="Dhaniya Raj" userId="S::dhaniya.raj@dcubeai.com::cef23f73-910f-4177-a40a-17e08eb3f28b" providerId="AD" clId="Web-{B249E349-0171-84E0-255D-B24AF8CAA2EE}" dt="2026-06-01T12:43:38.504" v="60"/>
          <ac:picMkLst>
            <pc:docMk/>
            <pc:sldMk cId="3131991721" sldId="289"/>
            <ac:picMk id="24" creationId="{C98EEB3E-6923-82A0-475E-F6C609FB41BD}"/>
          </ac:picMkLst>
        </pc:picChg>
        <pc:picChg chg="del">
          <ac:chgData name="Dhaniya Raj" userId="S::dhaniya.raj@dcubeai.com::cef23f73-910f-4177-a40a-17e08eb3f28b" providerId="AD" clId="Web-{B249E349-0171-84E0-255D-B24AF8CAA2EE}" dt="2026-06-01T12:43:38.504" v="59"/>
          <ac:picMkLst>
            <pc:docMk/>
            <pc:sldMk cId="3131991721" sldId="289"/>
            <ac:picMk id="26" creationId="{F63D652B-835D-DFAF-E097-FB823A8A84AD}"/>
          </ac:picMkLst>
        </pc:picChg>
        <pc:picChg chg="del">
          <ac:chgData name="Dhaniya Raj" userId="S::dhaniya.raj@dcubeai.com::cef23f73-910f-4177-a40a-17e08eb3f28b" providerId="AD" clId="Web-{B249E349-0171-84E0-255D-B24AF8CAA2EE}" dt="2026-06-01T12:43:38.519" v="86"/>
          <ac:picMkLst>
            <pc:docMk/>
            <pc:sldMk cId="3131991721" sldId="289"/>
            <ac:picMk id="27" creationId="{18C2D3FE-2CBC-E590-F999-873F9D4A5CF0}"/>
          </ac:picMkLst>
        </pc:picChg>
        <pc:picChg chg="del">
          <ac:chgData name="Dhaniya Raj" userId="S::dhaniya.raj@dcubeai.com::cef23f73-910f-4177-a40a-17e08eb3f28b" providerId="AD" clId="Web-{B249E349-0171-84E0-255D-B24AF8CAA2EE}" dt="2026-06-01T12:43:38.504" v="58"/>
          <ac:picMkLst>
            <pc:docMk/>
            <pc:sldMk cId="3131991721" sldId="289"/>
            <ac:picMk id="28" creationId="{3B14B80F-6032-ADCB-04AD-BFEC70B20B0F}"/>
          </ac:picMkLst>
        </pc:picChg>
        <pc:picChg chg="del">
          <ac:chgData name="Dhaniya Raj" userId="S::dhaniya.raj@dcubeai.com::cef23f73-910f-4177-a40a-17e08eb3f28b" providerId="AD" clId="Web-{B249E349-0171-84E0-255D-B24AF8CAA2EE}" dt="2026-06-01T12:43:38.504" v="57"/>
          <ac:picMkLst>
            <pc:docMk/>
            <pc:sldMk cId="3131991721" sldId="289"/>
            <ac:picMk id="29" creationId="{840BB161-84A3-5BAB-7295-D2F42E782A8A}"/>
          </ac:picMkLst>
        </pc:picChg>
        <pc:picChg chg="del">
          <ac:chgData name="Dhaniya Raj" userId="S::dhaniya.raj@dcubeai.com::cef23f73-910f-4177-a40a-17e08eb3f28b" providerId="AD" clId="Web-{B249E349-0171-84E0-255D-B24AF8CAA2EE}" dt="2026-06-01T12:43:38.504" v="56"/>
          <ac:picMkLst>
            <pc:docMk/>
            <pc:sldMk cId="3131991721" sldId="289"/>
            <ac:picMk id="30" creationId="{4D708782-39C8-15BC-CB0E-7B2013235EEC}"/>
          </ac:picMkLst>
        </pc:picChg>
        <pc:picChg chg="add del mod">
          <ac:chgData name="Dhaniya Raj" userId="S::dhaniya.raj@dcubeai.com::cef23f73-910f-4177-a40a-17e08eb3f28b" providerId="AD" clId="Web-{B249E349-0171-84E0-255D-B24AF8CAA2EE}" dt="2026-06-01T12:43:52.879" v="99"/>
          <ac:picMkLst>
            <pc:docMk/>
            <pc:sldMk cId="3131991721" sldId="289"/>
            <ac:picMk id="36" creationId="{FAE82520-C1D4-8373-D1EE-63962B79D41C}"/>
          </ac:picMkLst>
        </pc:picChg>
        <pc:picChg chg="add mod">
          <ac:chgData name="Dhaniya Raj" userId="S::dhaniya.raj@dcubeai.com::cef23f73-910f-4177-a40a-17e08eb3f28b" providerId="AD" clId="Web-{B249E349-0171-84E0-255D-B24AF8CAA2EE}" dt="2026-06-01T12:56:18.824" v="245" actId="1076"/>
          <ac:picMkLst>
            <pc:docMk/>
            <pc:sldMk cId="3131991721" sldId="289"/>
            <ac:picMk id="40" creationId="{FA48B8D7-C014-5358-9878-8A6729D600CB}"/>
          </ac:picMkLst>
        </pc:picChg>
        <pc:picChg chg="add del mod">
          <ac:chgData name="Dhaniya Raj" userId="S::dhaniya.raj@dcubeai.com::cef23f73-910f-4177-a40a-17e08eb3f28b" providerId="AD" clId="Web-{B249E349-0171-84E0-255D-B24AF8CAA2EE}" dt="2026-06-01T12:52:35.962" v="138"/>
          <ac:picMkLst>
            <pc:docMk/>
            <pc:sldMk cId="3131991721" sldId="289"/>
            <ac:picMk id="51" creationId="{64D20EA0-4312-3944-AFE9-8501D7A86EE0}"/>
          </ac:picMkLst>
        </pc:picChg>
        <pc:picChg chg="add del mod">
          <ac:chgData name="Dhaniya Raj" userId="S::dhaniya.raj@dcubeai.com::cef23f73-910f-4177-a40a-17e08eb3f28b" providerId="AD" clId="Web-{B249E349-0171-84E0-255D-B24AF8CAA2EE}" dt="2026-06-01T12:52:33.931" v="137"/>
          <ac:picMkLst>
            <pc:docMk/>
            <pc:sldMk cId="3131991721" sldId="289"/>
            <ac:picMk id="52" creationId="{6811C04B-85B6-DD1A-13B8-5553B895161C}"/>
          </ac:picMkLst>
        </pc:picChg>
        <pc:picChg chg="del">
          <ac:chgData name="Dhaniya Raj" userId="S::dhaniya.raj@dcubeai.com::cef23f73-910f-4177-a40a-17e08eb3f28b" providerId="AD" clId="Web-{B249E349-0171-84E0-255D-B24AF8CAA2EE}" dt="2026-06-01T12:43:38.504" v="36"/>
          <ac:picMkLst>
            <pc:docMk/>
            <pc:sldMk cId="3131991721" sldId="289"/>
            <ac:picMk id="62" creationId="{0B73D82F-AC55-88D9-94A1-10CC3200CFBF}"/>
          </ac:picMkLst>
        </pc:picChg>
        <pc:picChg chg="mod">
          <ac:chgData name="Dhaniya Raj" userId="S::dhaniya.raj@dcubeai.com::cef23f73-910f-4177-a40a-17e08eb3f28b" providerId="AD" clId="Web-{B249E349-0171-84E0-255D-B24AF8CAA2EE}" dt="2026-06-01T13:00:19.701" v="311" actId="1076"/>
          <ac:picMkLst>
            <pc:docMk/>
            <pc:sldMk cId="3131991721" sldId="289"/>
            <ac:picMk id="73" creationId="{6DADA71A-ADD3-3CF8-C44A-DFC6951630C7}"/>
          </ac:picMkLst>
        </pc:picChg>
        <pc:picChg chg="mod">
          <ac:chgData name="Dhaniya Raj" userId="S::dhaniya.raj@dcubeai.com::cef23f73-910f-4177-a40a-17e08eb3f28b" providerId="AD" clId="Web-{B249E349-0171-84E0-255D-B24AF8CAA2EE}" dt="2026-06-01T13:00:01.669" v="303" actId="1076"/>
          <ac:picMkLst>
            <pc:docMk/>
            <pc:sldMk cId="3131991721" sldId="289"/>
            <ac:picMk id="74" creationId="{BEFEA70F-1210-97BC-A9B5-324381EB3C91}"/>
          </ac:picMkLst>
        </pc:picChg>
        <pc:picChg chg="mod">
          <ac:chgData name="Dhaniya Raj" userId="S::dhaniya.raj@dcubeai.com::cef23f73-910f-4177-a40a-17e08eb3f28b" providerId="AD" clId="Web-{B249E349-0171-84E0-255D-B24AF8CAA2EE}" dt="2026-06-01T13:00:23.342" v="313" actId="14100"/>
          <ac:picMkLst>
            <pc:docMk/>
            <pc:sldMk cId="3131991721" sldId="289"/>
            <ac:picMk id="75" creationId="{BC1456FD-3F83-F8BB-FD4A-F178B2C849F1}"/>
          </ac:picMkLst>
        </pc:picChg>
        <pc:picChg chg="mod">
          <ac:chgData name="Dhaniya Raj" userId="S::dhaniya.raj@dcubeai.com::cef23f73-910f-4177-a40a-17e08eb3f28b" providerId="AD" clId="Web-{B249E349-0171-84E0-255D-B24AF8CAA2EE}" dt="2026-06-01T13:00:27.763" v="315" actId="1076"/>
          <ac:picMkLst>
            <pc:docMk/>
            <pc:sldMk cId="3131991721" sldId="289"/>
            <ac:picMk id="77" creationId="{9C995069-EC1F-D623-AB33-66EA8D1D0167}"/>
          </ac:picMkLst>
        </pc:picChg>
        <pc:picChg chg="mod">
          <ac:chgData name="Dhaniya Raj" userId="S::dhaniya.raj@dcubeai.com::cef23f73-910f-4177-a40a-17e08eb3f28b" providerId="AD" clId="Web-{B249E349-0171-84E0-255D-B24AF8CAA2EE}" dt="2026-06-01T13:00:26.217" v="314" actId="1076"/>
          <ac:picMkLst>
            <pc:docMk/>
            <pc:sldMk cId="3131991721" sldId="289"/>
            <ac:picMk id="78" creationId="{68B8E4D8-7C47-0581-8411-6AD148A0AC49}"/>
          </ac:picMkLst>
        </pc:picChg>
        <pc:picChg chg="mod">
          <ac:chgData name="Dhaniya Raj" userId="S::dhaniya.raj@dcubeai.com::cef23f73-910f-4177-a40a-17e08eb3f28b" providerId="AD" clId="Web-{B249E349-0171-84E0-255D-B24AF8CAA2EE}" dt="2026-06-01T12:56:13.183" v="241" actId="1076"/>
          <ac:picMkLst>
            <pc:docMk/>
            <pc:sldMk cId="3131991721" sldId="289"/>
            <ac:picMk id="88" creationId="{BA806A04-0FEC-EE63-E364-C4A56E12EF96}"/>
          </ac:picMkLst>
        </pc:picChg>
        <pc:picChg chg="mod">
          <ac:chgData name="Dhaniya Raj" userId="S::dhaniya.raj@dcubeai.com::cef23f73-910f-4177-a40a-17e08eb3f28b" providerId="AD" clId="Web-{B249E349-0171-84E0-255D-B24AF8CAA2EE}" dt="2026-06-01T12:56:13.199" v="242" actId="1076"/>
          <ac:picMkLst>
            <pc:docMk/>
            <pc:sldMk cId="3131991721" sldId="289"/>
            <ac:picMk id="89" creationId="{F0EE0920-60A0-996A-B2A9-32B445B87F07}"/>
          </ac:picMkLst>
        </pc:picChg>
        <pc:picChg chg="mod">
          <ac:chgData name="Dhaniya Raj" userId="S::dhaniya.raj@dcubeai.com::cef23f73-910f-4177-a40a-17e08eb3f28b" providerId="AD" clId="Web-{B249E349-0171-84E0-255D-B24AF8CAA2EE}" dt="2026-06-01T12:56:13.214" v="243" actId="1076"/>
          <ac:picMkLst>
            <pc:docMk/>
            <pc:sldMk cId="3131991721" sldId="289"/>
            <ac:picMk id="93" creationId="{1EEB73F9-CA54-E151-4BCF-0ACD7F5BE85A}"/>
          </ac:picMkLst>
        </pc:picChg>
        <pc:picChg chg="add mod">
          <ac:chgData name="Dhaniya Raj" userId="S::dhaniya.raj@dcubeai.com::cef23f73-910f-4177-a40a-17e08eb3f28b" providerId="AD" clId="Web-{B249E349-0171-84E0-255D-B24AF8CAA2EE}" dt="2026-06-01T12:56:13.230" v="244" actId="1076"/>
          <ac:picMkLst>
            <pc:docMk/>
            <pc:sldMk cId="3131991721" sldId="289"/>
            <ac:picMk id="95" creationId="{068C26E4-8A44-F51A-DFB0-EBC23F41C746}"/>
          </ac:picMkLst>
        </pc:picChg>
        <pc:picChg chg="mod">
          <ac:chgData name="Dhaniya Raj" userId="S::dhaniya.raj@dcubeai.com::cef23f73-910f-4177-a40a-17e08eb3f28b" providerId="AD" clId="Web-{B249E349-0171-84E0-255D-B24AF8CAA2EE}" dt="2026-06-01T12:55:41.636" v="212" actId="1076"/>
          <ac:picMkLst>
            <pc:docMk/>
            <pc:sldMk cId="3131991721" sldId="289"/>
            <ac:picMk id="96" creationId="{F62CE58C-739E-F90D-E6CB-5E05261257B1}"/>
          </ac:picMkLst>
        </pc:picChg>
        <pc:picChg chg="del">
          <ac:chgData name="Dhaniya Raj" userId="S::dhaniya.raj@dcubeai.com::cef23f73-910f-4177-a40a-17e08eb3f28b" providerId="AD" clId="Web-{B249E349-0171-84E0-255D-B24AF8CAA2EE}" dt="2026-06-01T12:43:38.519" v="78"/>
          <ac:picMkLst>
            <pc:docMk/>
            <pc:sldMk cId="3131991721" sldId="289"/>
            <ac:picMk id="101" creationId="{FCAB14EF-78A1-E15C-2654-77EBB98A642A}"/>
          </ac:picMkLst>
        </pc:picChg>
        <pc:picChg chg="del">
          <ac:chgData name="Dhaniya Raj" userId="S::dhaniya.raj@dcubeai.com::cef23f73-910f-4177-a40a-17e08eb3f28b" providerId="AD" clId="Web-{B249E349-0171-84E0-255D-B24AF8CAA2EE}" dt="2026-06-01T12:43:38.519" v="77"/>
          <ac:picMkLst>
            <pc:docMk/>
            <pc:sldMk cId="3131991721" sldId="289"/>
            <ac:picMk id="103" creationId="{0F5092C6-4A16-BAEC-EF6F-911E4B5EE185}"/>
          </ac:picMkLst>
        </pc:picChg>
        <pc:picChg chg="del">
          <ac:chgData name="Dhaniya Raj" userId="S::dhaniya.raj@dcubeai.com::cef23f73-910f-4177-a40a-17e08eb3f28b" providerId="AD" clId="Web-{B249E349-0171-84E0-255D-B24AF8CAA2EE}" dt="2026-06-01T12:43:38.519" v="76"/>
          <ac:picMkLst>
            <pc:docMk/>
            <pc:sldMk cId="3131991721" sldId="289"/>
            <ac:picMk id="105" creationId="{05C25CDF-B84F-874C-9B7D-EA73D3BA6DE3}"/>
          </ac:picMkLst>
        </pc:picChg>
        <pc:picChg chg="del">
          <ac:chgData name="Dhaniya Raj" userId="S::dhaniya.raj@dcubeai.com::cef23f73-910f-4177-a40a-17e08eb3f28b" providerId="AD" clId="Web-{B249E349-0171-84E0-255D-B24AF8CAA2EE}" dt="2026-06-01T12:43:38.519" v="73"/>
          <ac:picMkLst>
            <pc:docMk/>
            <pc:sldMk cId="3131991721" sldId="289"/>
            <ac:picMk id="111" creationId="{45D12968-E9C2-0093-C7CE-A1171C6C1633}"/>
          </ac:picMkLst>
        </pc:picChg>
        <pc:picChg chg="mod">
          <ac:chgData name="Dhaniya Raj" userId="S::dhaniya.raj@dcubeai.com::cef23f73-910f-4177-a40a-17e08eb3f28b" providerId="AD" clId="Web-{B249E349-0171-84E0-255D-B24AF8CAA2EE}" dt="2026-06-01T12:55:41.839" v="223" actId="1076"/>
          <ac:picMkLst>
            <pc:docMk/>
            <pc:sldMk cId="3131991721" sldId="289"/>
            <ac:picMk id="116" creationId="{65A01927-4807-E798-7C12-66861133FFF9}"/>
          </ac:picMkLst>
        </pc:picChg>
        <pc:picChg chg="mod">
          <ac:chgData name="Dhaniya Raj" userId="S::dhaniya.raj@dcubeai.com::cef23f73-910f-4177-a40a-17e08eb3f28b" providerId="AD" clId="Web-{B249E349-0171-84E0-255D-B24AF8CAA2EE}" dt="2026-06-01T12:55:41.855" v="224" actId="1076"/>
          <ac:picMkLst>
            <pc:docMk/>
            <pc:sldMk cId="3131991721" sldId="289"/>
            <ac:picMk id="117" creationId="{831B6593-B3CB-2100-6D74-3A6B9C89F8E6}"/>
          </ac:picMkLst>
        </pc:picChg>
        <pc:picChg chg="mod">
          <ac:chgData name="Dhaniya Raj" userId="S::dhaniya.raj@dcubeai.com::cef23f73-910f-4177-a40a-17e08eb3f28b" providerId="AD" clId="Web-{B249E349-0171-84E0-255D-B24AF8CAA2EE}" dt="2026-06-01T12:55:41.870" v="225" actId="1076"/>
          <ac:picMkLst>
            <pc:docMk/>
            <pc:sldMk cId="3131991721" sldId="289"/>
            <ac:picMk id="118" creationId="{766CBBE3-D70C-9843-0375-02A60277F339}"/>
          </ac:picMkLst>
        </pc:picChg>
        <pc:picChg chg="mod">
          <ac:chgData name="Dhaniya Raj" userId="S::dhaniya.raj@dcubeai.com::cef23f73-910f-4177-a40a-17e08eb3f28b" providerId="AD" clId="Web-{B249E349-0171-84E0-255D-B24AF8CAA2EE}" dt="2026-06-01T12:55:41.886" v="226" actId="1076"/>
          <ac:picMkLst>
            <pc:docMk/>
            <pc:sldMk cId="3131991721" sldId="289"/>
            <ac:picMk id="119" creationId="{41D81EB5-9012-21A9-AB8B-198C53E1DBAA}"/>
          </ac:picMkLst>
        </pc:picChg>
        <pc:cxnChg chg="del">
          <ac:chgData name="Dhaniya Raj" userId="S::dhaniya.raj@dcubeai.com::cef23f73-910f-4177-a40a-17e08eb3f28b" providerId="AD" clId="Web-{B249E349-0171-84E0-255D-B24AF8CAA2EE}" dt="2026-06-01T12:43:38.504" v="55"/>
          <ac:cxnSpMkLst>
            <pc:docMk/>
            <pc:sldMk cId="3131991721" sldId="289"/>
            <ac:cxnSpMk id="31" creationId="{89C5E675-DA2D-D904-2D80-4901941BFAF2}"/>
          </ac:cxnSpMkLst>
        </pc:cxnChg>
        <pc:cxnChg chg="del">
          <ac:chgData name="Dhaniya Raj" userId="S::dhaniya.raj@dcubeai.com::cef23f73-910f-4177-a40a-17e08eb3f28b" providerId="AD" clId="Web-{B249E349-0171-84E0-255D-B24AF8CAA2EE}" dt="2026-06-01T12:43:38.504" v="54"/>
          <ac:cxnSpMkLst>
            <pc:docMk/>
            <pc:sldMk cId="3131991721" sldId="289"/>
            <ac:cxnSpMk id="32" creationId="{50D34D05-5CDD-2A1E-3965-0BE58E8EC1ED}"/>
          </ac:cxnSpMkLst>
        </pc:cxnChg>
        <pc:cxnChg chg="del">
          <ac:chgData name="Dhaniya Raj" userId="S::dhaniya.raj@dcubeai.com::cef23f73-910f-4177-a40a-17e08eb3f28b" providerId="AD" clId="Web-{B249E349-0171-84E0-255D-B24AF8CAA2EE}" dt="2026-06-01T12:43:38.504" v="53"/>
          <ac:cxnSpMkLst>
            <pc:docMk/>
            <pc:sldMk cId="3131991721" sldId="289"/>
            <ac:cxnSpMk id="33" creationId="{02DDD2FA-C6EB-0349-6994-233BC0F7D6F2}"/>
          </ac:cxnSpMkLst>
        </pc:cxnChg>
        <pc:cxnChg chg="del">
          <ac:chgData name="Dhaniya Raj" userId="S::dhaniya.raj@dcubeai.com::cef23f73-910f-4177-a40a-17e08eb3f28b" providerId="AD" clId="Web-{B249E349-0171-84E0-255D-B24AF8CAA2EE}" dt="2026-06-01T12:43:38.504" v="52"/>
          <ac:cxnSpMkLst>
            <pc:docMk/>
            <pc:sldMk cId="3131991721" sldId="289"/>
            <ac:cxnSpMk id="34" creationId="{030998A9-BC84-DEF3-BDEA-55DB30A4E5FE}"/>
          </ac:cxnSpMkLst>
        </pc:cxnChg>
        <pc:cxnChg chg="del">
          <ac:chgData name="Dhaniya Raj" userId="S::dhaniya.raj@dcubeai.com::cef23f73-910f-4177-a40a-17e08eb3f28b" providerId="AD" clId="Web-{B249E349-0171-84E0-255D-B24AF8CAA2EE}" dt="2026-06-01T12:43:38.504" v="51"/>
          <ac:cxnSpMkLst>
            <pc:docMk/>
            <pc:sldMk cId="3131991721" sldId="289"/>
            <ac:cxnSpMk id="35" creationId="{A2FA9B8C-64FC-85FA-DAF0-D0C83ED4146A}"/>
          </ac:cxnSpMkLst>
        </pc:cxnChg>
      </pc:sldChg>
    </pc:docChg>
  </pc:docChgLst>
  <pc:docChgLst>
    <pc:chgData name="Manu Madhavan" userId="20e664b66e3d0f11" providerId="LiveId" clId="{F3326F68-77B6-51B6-B354-9BA077E9A15E}"/>
    <pc:docChg chg="undo custSel addSld delSld modSld">
      <pc:chgData name="Manu Madhavan" userId="20e664b66e3d0f11" providerId="LiveId" clId="{F3326F68-77B6-51B6-B354-9BA077E9A15E}" dt="2026-06-02T07:30:12.523" v="499" actId="2711"/>
      <pc:docMkLst>
        <pc:docMk/>
      </pc:docMkLst>
      <pc:sldChg chg="modSp mod">
        <pc:chgData name="Manu Madhavan" userId="20e664b66e3d0f11" providerId="LiveId" clId="{F3326F68-77B6-51B6-B354-9BA077E9A15E}" dt="2026-06-02T05:14:53.055" v="28" actId="20577"/>
        <pc:sldMkLst>
          <pc:docMk/>
          <pc:sldMk cId="3699524553" sldId="275"/>
        </pc:sldMkLst>
        <pc:spChg chg="mod">
          <ac:chgData name="Manu Madhavan" userId="20e664b66e3d0f11" providerId="LiveId" clId="{F3326F68-77B6-51B6-B354-9BA077E9A15E}" dt="2026-06-02T05:14:27.261" v="9" actId="20577"/>
          <ac:spMkLst>
            <pc:docMk/>
            <pc:sldMk cId="3699524553" sldId="275"/>
            <ac:spMk id="9" creationId="{FD06BC28-15C7-1199-048C-451615467599}"/>
          </ac:spMkLst>
        </pc:spChg>
        <pc:spChg chg="mod">
          <ac:chgData name="Manu Madhavan" userId="20e664b66e3d0f11" providerId="LiveId" clId="{F3326F68-77B6-51B6-B354-9BA077E9A15E}" dt="2026-06-02T05:14:13.215" v="2" actId="20577"/>
          <ac:spMkLst>
            <pc:docMk/>
            <pc:sldMk cId="3699524553" sldId="275"/>
            <ac:spMk id="15" creationId="{8DC78951-CFC6-D14D-385C-A5DD64594DDD}"/>
          </ac:spMkLst>
        </pc:spChg>
        <pc:spChg chg="mod">
          <ac:chgData name="Manu Madhavan" userId="20e664b66e3d0f11" providerId="LiveId" clId="{F3326F68-77B6-51B6-B354-9BA077E9A15E}" dt="2026-06-02T05:14:53.055" v="28" actId="20577"/>
          <ac:spMkLst>
            <pc:docMk/>
            <pc:sldMk cId="3699524553" sldId="275"/>
            <ac:spMk id="58" creationId="{E139C986-15B4-6EFF-727E-C6850EF88E5B}"/>
          </ac:spMkLst>
        </pc:spChg>
      </pc:sldChg>
      <pc:sldChg chg="modSp mod">
        <pc:chgData name="Manu Madhavan" userId="20e664b66e3d0f11" providerId="LiveId" clId="{F3326F68-77B6-51B6-B354-9BA077E9A15E}" dt="2026-06-02T07:28:48.102" v="497" actId="2711"/>
        <pc:sldMkLst>
          <pc:docMk/>
          <pc:sldMk cId="3417875229" sldId="283"/>
        </pc:sldMkLst>
        <pc:spChg chg="mod">
          <ac:chgData name="Manu Madhavan" userId="20e664b66e3d0f11" providerId="LiveId" clId="{F3326F68-77B6-51B6-B354-9BA077E9A15E}" dt="2026-06-02T07:28:48.102" v="497" actId="2711"/>
          <ac:spMkLst>
            <pc:docMk/>
            <pc:sldMk cId="3417875229" sldId="283"/>
            <ac:spMk id="11" creationId="{B6A12680-A2D4-35EF-17C4-7C6A416C454E}"/>
          </ac:spMkLst>
        </pc:spChg>
        <pc:spChg chg="mod">
          <ac:chgData name="Manu Madhavan" userId="20e664b66e3d0f11" providerId="LiveId" clId="{F3326F68-77B6-51B6-B354-9BA077E9A15E}" dt="2026-06-02T07:25:13.079" v="467" actId="2711"/>
          <ac:spMkLst>
            <pc:docMk/>
            <pc:sldMk cId="3417875229" sldId="283"/>
            <ac:spMk id="17" creationId="{6C64D423-90C0-EA37-A11E-FC1D56A6EA8A}"/>
          </ac:spMkLst>
        </pc:spChg>
        <pc:spChg chg="mod">
          <ac:chgData name="Manu Madhavan" userId="20e664b66e3d0f11" providerId="LiveId" clId="{F3326F68-77B6-51B6-B354-9BA077E9A15E}" dt="2026-06-02T07:24:37.663" v="461" actId="2711"/>
          <ac:spMkLst>
            <pc:docMk/>
            <pc:sldMk cId="3417875229" sldId="283"/>
            <ac:spMk id="22" creationId="{21A5A2F0-1301-F5C0-2796-D48B70846ADF}"/>
          </ac:spMkLst>
        </pc:spChg>
        <pc:spChg chg="mod">
          <ac:chgData name="Manu Madhavan" userId="20e664b66e3d0f11" providerId="LiveId" clId="{F3326F68-77B6-51B6-B354-9BA077E9A15E}" dt="2026-06-02T07:24:37.663" v="461" actId="2711"/>
          <ac:spMkLst>
            <pc:docMk/>
            <pc:sldMk cId="3417875229" sldId="283"/>
            <ac:spMk id="54" creationId="{6228E287-2849-E65D-8058-9F0C4C5B59F7}"/>
          </ac:spMkLst>
        </pc:spChg>
        <pc:spChg chg="mod">
          <ac:chgData name="Manu Madhavan" userId="20e664b66e3d0f11" providerId="LiveId" clId="{F3326F68-77B6-51B6-B354-9BA077E9A15E}" dt="2026-06-02T07:24:37.663" v="461" actId="2711"/>
          <ac:spMkLst>
            <pc:docMk/>
            <pc:sldMk cId="3417875229" sldId="283"/>
            <ac:spMk id="55" creationId="{A80B30ED-0BFE-02CB-BDF2-34B084334496}"/>
          </ac:spMkLst>
        </pc:spChg>
        <pc:spChg chg="mod">
          <ac:chgData name="Manu Madhavan" userId="20e664b66e3d0f11" providerId="LiveId" clId="{F3326F68-77B6-51B6-B354-9BA077E9A15E}" dt="2026-06-02T07:24:37.663" v="461" actId="2711"/>
          <ac:spMkLst>
            <pc:docMk/>
            <pc:sldMk cId="3417875229" sldId="283"/>
            <ac:spMk id="56" creationId="{98C22FB7-AE73-5E4E-C79C-4F651F2B83D6}"/>
          </ac:spMkLst>
        </pc:spChg>
        <pc:spChg chg="mod">
          <ac:chgData name="Manu Madhavan" userId="20e664b66e3d0f11" providerId="LiveId" clId="{F3326F68-77B6-51B6-B354-9BA077E9A15E}" dt="2026-06-02T07:24:23.314" v="456" actId="1076"/>
          <ac:spMkLst>
            <pc:docMk/>
            <pc:sldMk cId="3417875229" sldId="283"/>
            <ac:spMk id="57" creationId="{73BE7412-4C61-1212-7AAD-0C91BBEDCD58}"/>
          </ac:spMkLst>
        </pc:spChg>
        <pc:spChg chg="mod">
          <ac:chgData name="Manu Madhavan" userId="20e664b66e3d0f11" providerId="LiveId" clId="{F3326F68-77B6-51B6-B354-9BA077E9A15E}" dt="2026-06-02T07:24:37.663" v="461" actId="2711"/>
          <ac:spMkLst>
            <pc:docMk/>
            <pc:sldMk cId="3417875229" sldId="283"/>
            <ac:spMk id="58" creationId="{4606E0A9-C5AF-8FBC-5C1C-6B6AA509EC37}"/>
          </ac:spMkLst>
        </pc:spChg>
        <pc:spChg chg="mod">
          <ac:chgData name="Manu Madhavan" userId="20e664b66e3d0f11" providerId="LiveId" clId="{F3326F68-77B6-51B6-B354-9BA077E9A15E}" dt="2026-06-02T07:24:37.663" v="461" actId="2711"/>
          <ac:spMkLst>
            <pc:docMk/>
            <pc:sldMk cId="3417875229" sldId="283"/>
            <ac:spMk id="59" creationId="{86D61800-F698-12D1-E426-E44DEEBE7589}"/>
          </ac:spMkLst>
        </pc:spChg>
        <pc:spChg chg="mod">
          <ac:chgData name="Manu Madhavan" userId="20e664b66e3d0f11" providerId="LiveId" clId="{F3326F68-77B6-51B6-B354-9BA077E9A15E}" dt="2026-06-02T07:24:37.663" v="461" actId="2711"/>
          <ac:spMkLst>
            <pc:docMk/>
            <pc:sldMk cId="3417875229" sldId="283"/>
            <ac:spMk id="60" creationId="{1D798B1A-DA58-EACA-C134-0F76859E8C6D}"/>
          </ac:spMkLst>
        </pc:spChg>
        <pc:spChg chg="mod">
          <ac:chgData name="Manu Madhavan" userId="20e664b66e3d0f11" providerId="LiveId" clId="{F3326F68-77B6-51B6-B354-9BA077E9A15E}" dt="2026-06-02T07:24:37.663" v="461" actId="2711"/>
          <ac:spMkLst>
            <pc:docMk/>
            <pc:sldMk cId="3417875229" sldId="283"/>
            <ac:spMk id="61" creationId="{3409AD72-E0FC-0316-926E-E0FA39610531}"/>
          </ac:spMkLst>
        </pc:spChg>
        <pc:spChg chg="mod">
          <ac:chgData name="Manu Madhavan" userId="20e664b66e3d0f11" providerId="LiveId" clId="{F3326F68-77B6-51B6-B354-9BA077E9A15E}" dt="2026-06-02T07:24:37.663" v="461" actId="2711"/>
          <ac:spMkLst>
            <pc:docMk/>
            <pc:sldMk cId="3417875229" sldId="283"/>
            <ac:spMk id="62" creationId="{71BE2B16-7F7C-D246-C0A3-F3738FF86388}"/>
          </ac:spMkLst>
        </pc:spChg>
        <pc:spChg chg="mod">
          <ac:chgData name="Manu Madhavan" userId="20e664b66e3d0f11" providerId="LiveId" clId="{F3326F68-77B6-51B6-B354-9BA077E9A15E}" dt="2026-06-02T07:24:56.467" v="466" actId="1036"/>
          <ac:spMkLst>
            <pc:docMk/>
            <pc:sldMk cId="3417875229" sldId="283"/>
            <ac:spMk id="63" creationId="{C6973F91-B144-C47C-28A7-141905506880}"/>
          </ac:spMkLst>
        </pc:spChg>
        <pc:spChg chg="mod">
          <ac:chgData name="Manu Madhavan" userId="20e664b66e3d0f11" providerId="LiveId" clId="{F3326F68-77B6-51B6-B354-9BA077E9A15E}" dt="2026-06-02T07:25:13.079" v="467" actId="2711"/>
          <ac:spMkLst>
            <pc:docMk/>
            <pc:sldMk cId="3417875229" sldId="283"/>
            <ac:spMk id="64" creationId="{DF92D7A8-A5CC-7776-85CD-4EFADF5FC0CF}"/>
          </ac:spMkLst>
        </pc:spChg>
        <pc:spChg chg="mod">
          <ac:chgData name="Manu Madhavan" userId="20e664b66e3d0f11" providerId="LiveId" clId="{F3326F68-77B6-51B6-B354-9BA077E9A15E}" dt="2026-06-02T07:25:28.168" v="471" actId="1035"/>
          <ac:spMkLst>
            <pc:docMk/>
            <pc:sldMk cId="3417875229" sldId="283"/>
            <ac:spMk id="65" creationId="{74E51BCD-EB96-652B-4B91-6392B39E8853}"/>
          </ac:spMkLst>
        </pc:spChg>
        <pc:spChg chg="mod">
          <ac:chgData name="Manu Madhavan" userId="20e664b66e3d0f11" providerId="LiveId" clId="{F3326F68-77B6-51B6-B354-9BA077E9A15E}" dt="2026-06-02T07:25:13.079" v="467" actId="2711"/>
          <ac:spMkLst>
            <pc:docMk/>
            <pc:sldMk cId="3417875229" sldId="283"/>
            <ac:spMk id="66" creationId="{A5B3CFCA-0AC8-C0E3-FAAF-590D258A5990}"/>
          </ac:spMkLst>
        </pc:spChg>
        <pc:spChg chg="mod">
          <ac:chgData name="Manu Madhavan" userId="20e664b66e3d0f11" providerId="LiveId" clId="{F3326F68-77B6-51B6-B354-9BA077E9A15E}" dt="2026-06-02T07:25:37.333" v="473" actId="20577"/>
          <ac:spMkLst>
            <pc:docMk/>
            <pc:sldMk cId="3417875229" sldId="283"/>
            <ac:spMk id="67" creationId="{1BC7CD96-8229-7A21-3361-B4751ED8B73C}"/>
          </ac:spMkLst>
        </pc:spChg>
        <pc:spChg chg="mod">
          <ac:chgData name="Manu Madhavan" userId="20e664b66e3d0f11" providerId="LiveId" clId="{F3326F68-77B6-51B6-B354-9BA077E9A15E}" dt="2026-06-02T07:25:13.079" v="467" actId="2711"/>
          <ac:spMkLst>
            <pc:docMk/>
            <pc:sldMk cId="3417875229" sldId="283"/>
            <ac:spMk id="68" creationId="{C4A3913D-E550-F2AD-C774-5E6F4CAF5F0B}"/>
          </ac:spMkLst>
        </pc:spChg>
        <pc:spChg chg="mod">
          <ac:chgData name="Manu Madhavan" userId="20e664b66e3d0f11" providerId="LiveId" clId="{F3326F68-77B6-51B6-B354-9BA077E9A15E}" dt="2026-06-02T07:25:13.079" v="467" actId="2711"/>
          <ac:spMkLst>
            <pc:docMk/>
            <pc:sldMk cId="3417875229" sldId="283"/>
            <ac:spMk id="69" creationId="{01C1D9C2-F5D8-3C68-5D05-1B0D0AF4548C}"/>
          </ac:spMkLst>
        </pc:spChg>
        <pc:spChg chg="mod">
          <ac:chgData name="Manu Madhavan" userId="20e664b66e3d0f11" providerId="LiveId" clId="{F3326F68-77B6-51B6-B354-9BA077E9A15E}" dt="2026-06-02T07:26:05.611" v="477" actId="14100"/>
          <ac:spMkLst>
            <pc:docMk/>
            <pc:sldMk cId="3417875229" sldId="283"/>
            <ac:spMk id="70" creationId="{E9F0AADE-1A57-F36A-664E-F49DB8F7C166}"/>
          </ac:spMkLst>
        </pc:spChg>
      </pc:sldChg>
      <pc:sldChg chg="addSp delSp modSp mod">
        <pc:chgData name="Manu Madhavan" userId="20e664b66e3d0f11" providerId="LiveId" clId="{F3326F68-77B6-51B6-B354-9BA077E9A15E}" dt="2026-06-02T07:11:21.274" v="373" actId="20577"/>
        <pc:sldMkLst>
          <pc:docMk/>
          <pc:sldMk cId="2855534213" sldId="284"/>
        </pc:sldMkLst>
        <pc:spChg chg="mod">
          <ac:chgData name="Manu Madhavan" userId="20e664b66e3d0f11" providerId="LiveId" clId="{F3326F68-77B6-51B6-B354-9BA077E9A15E}" dt="2026-06-02T07:02:31.218" v="342" actId="113"/>
          <ac:spMkLst>
            <pc:docMk/>
            <pc:sldMk cId="2855534213" sldId="284"/>
            <ac:spMk id="3" creationId="{53AE032F-3850-174B-F62B-2DE205B4B45D}"/>
          </ac:spMkLst>
        </pc:spChg>
        <pc:spChg chg="add del mod">
          <ac:chgData name="Manu Madhavan" userId="20e664b66e3d0f11" providerId="LiveId" clId="{F3326F68-77B6-51B6-B354-9BA077E9A15E}" dt="2026-06-02T07:10:36.078" v="365" actId="207"/>
          <ac:spMkLst>
            <pc:docMk/>
            <pc:sldMk cId="2855534213" sldId="284"/>
            <ac:spMk id="7" creationId="{C546FA9F-503C-661F-667F-A84C3C50245A}"/>
          </ac:spMkLst>
        </pc:spChg>
        <pc:spChg chg="mod">
          <ac:chgData name="Manu Madhavan" userId="20e664b66e3d0f11" providerId="LiveId" clId="{F3326F68-77B6-51B6-B354-9BA077E9A15E}" dt="2026-06-02T07:10:28.464" v="364" actId="207"/>
          <ac:spMkLst>
            <pc:docMk/>
            <pc:sldMk cId="2855534213" sldId="284"/>
            <ac:spMk id="9" creationId="{85036BF1-1217-766D-30CA-8A8B291EA650}"/>
          </ac:spMkLst>
        </pc:spChg>
        <pc:spChg chg="mod">
          <ac:chgData name="Manu Madhavan" userId="20e664b66e3d0f11" providerId="LiveId" clId="{F3326F68-77B6-51B6-B354-9BA077E9A15E}" dt="2026-06-02T05:39:52.974" v="69" actId="1076"/>
          <ac:spMkLst>
            <pc:docMk/>
            <pc:sldMk cId="2855534213" sldId="284"/>
            <ac:spMk id="10" creationId="{1ED0A3A0-7A12-60AD-6806-1E118DA5C7DB}"/>
          </ac:spMkLst>
        </pc:spChg>
        <pc:spChg chg="mod">
          <ac:chgData name="Manu Madhavan" userId="20e664b66e3d0f11" providerId="LiveId" clId="{F3326F68-77B6-51B6-B354-9BA077E9A15E}" dt="2026-06-02T07:01:48.577" v="338" actId="113"/>
          <ac:spMkLst>
            <pc:docMk/>
            <pc:sldMk cId="2855534213" sldId="284"/>
            <ac:spMk id="21" creationId="{926FE6FF-F234-836E-9B47-84120B868441}"/>
          </ac:spMkLst>
        </pc:spChg>
        <pc:spChg chg="mod">
          <ac:chgData name="Manu Madhavan" userId="20e664b66e3d0f11" providerId="LiveId" clId="{F3326F68-77B6-51B6-B354-9BA077E9A15E}" dt="2026-06-02T07:02:04.919" v="339" actId="113"/>
          <ac:spMkLst>
            <pc:docMk/>
            <pc:sldMk cId="2855534213" sldId="284"/>
            <ac:spMk id="34" creationId="{CD4E5D75-4490-2388-023F-F3682E07C05E}"/>
          </ac:spMkLst>
        </pc:spChg>
        <pc:spChg chg="mod">
          <ac:chgData name="Manu Madhavan" userId="20e664b66e3d0f11" providerId="LiveId" clId="{F3326F68-77B6-51B6-B354-9BA077E9A15E}" dt="2026-06-02T07:02:17.104" v="340" actId="113"/>
          <ac:spMkLst>
            <pc:docMk/>
            <pc:sldMk cId="2855534213" sldId="284"/>
            <ac:spMk id="38" creationId="{0571004A-9AF3-A64D-79B7-6E54B4306BB1}"/>
          </ac:spMkLst>
        </pc:spChg>
        <pc:spChg chg="mod">
          <ac:chgData name="Manu Madhavan" userId="20e664b66e3d0f11" providerId="LiveId" clId="{F3326F68-77B6-51B6-B354-9BA077E9A15E}" dt="2026-06-02T07:02:59.825" v="345" actId="20577"/>
          <ac:spMkLst>
            <pc:docMk/>
            <pc:sldMk cId="2855534213" sldId="284"/>
            <ac:spMk id="41" creationId="{43323D48-8262-9808-00E1-AB92840A612C}"/>
          </ac:spMkLst>
        </pc:spChg>
        <pc:spChg chg="mod">
          <ac:chgData name="Manu Madhavan" userId="20e664b66e3d0f11" providerId="LiveId" clId="{F3326F68-77B6-51B6-B354-9BA077E9A15E}" dt="2026-06-02T07:03:13.954" v="363" actId="20577"/>
          <ac:spMkLst>
            <pc:docMk/>
            <pc:sldMk cId="2855534213" sldId="284"/>
            <ac:spMk id="42" creationId="{040A63D1-229B-391D-7AD3-9EBBE1DE0E7C}"/>
          </ac:spMkLst>
        </pc:spChg>
        <pc:spChg chg="mod">
          <ac:chgData name="Manu Madhavan" userId="20e664b66e3d0f11" providerId="LiveId" clId="{F3326F68-77B6-51B6-B354-9BA077E9A15E}" dt="2026-06-02T07:11:21.274" v="373" actId="20577"/>
          <ac:spMkLst>
            <pc:docMk/>
            <pc:sldMk cId="2855534213" sldId="284"/>
            <ac:spMk id="67" creationId="{D75E3421-EC59-A244-62E1-2405D542314B}"/>
          </ac:spMkLst>
        </pc:spChg>
      </pc:sldChg>
      <pc:sldChg chg="modSp mod">
        <pc:chgData name="Manu Madhavan" userId="20e664b66e3d0f11" providerId="LiveId" clId="{F3326F68-77B6-51B6-B354-9BA077E9A15E}" dt="2026-06-02T07:17:40.280" v="398" actId="14100"/>
        <pc:sldMkLst>
          <pc:docMk/>
          <pc:sldMk cId="319371469" sldId="285"/>
        </pc:sldMkLst>
        <pc:spChg chg="mod">
          <ac:chgData name="Manu Madhavan" userId="20e664b66e3d0f11" providerId="LiveId" clId="{F3326F68-77B6-51B6-B354-9BA077E9A15E}" dt="2026-06-02T07:17:20.478" v="395" actId="1076"/>
          <ac:spMkLst>
            <pc:docMk/>
            <pc:sldMk cId="319371469" sldId="285"/>
            <ac:spMk id="10" creationId="{84E77CBB-C103-FA34-0C3E-BBE9B4177080}"/>
          </ac:spMkLst>
        </pc:spChg>
        <pc:spChg chg="mod">
          <ac:chgData name="Manu Madhavan" userId="20e664b66e3d0f11" providerId="LiveId" clId="{F3326F68-77B6-51B6-B354-9BA077E9A15E}" dt="2026-06-02T07:17:29.811" v="396" actId="207"/>
          <ac:spMkLst>
            <pc:docMk/>
            <pc:sldMk cId="319371469" sldId="285"/>
            <ac:spMk id="12" creationId="{3BD0D810-261E-DCDB-0361-39C0EFB8F5FB}"/>
          </ac:spMkLst>
        </pc:spChg>
        <pc:spChg chg="mod">
          <ac:chgData name="Manu Madhavan" userId="20e664b66e3d0f11" providerId="LiveId" clId="{F3326F68-77B6-51B6-B354-9BA077E9A15E}" dt="2026-06-02T07:17:40.280" v="398" actId="14100"/>
          <ac:spMkLst>
            <pc:docMk/>
            <pc:sldMk cId="319371469" sldId="285"/>
            <ac:spMk id="14" creationId="{A560B0BB-14E1-FD02-3316-9246F2DDF455}"/>
          </ac:spMkLst>
        </pc:spChg>
      </pc:sldChg>
      <pc:sldChg chg="modSp mod">
        <pc:chgData name="Manu Madhavan" userId="20e664b66e3d0f11" providerId="LiveId" clId="{F3326F68-77B6-51B6-B354-9BA077E9A15E}" dt="2026-06-02T07:22:27.844" v="448" actId="1076"/>
        <pc:sldMkLst>
          <pc:docMk/>
          <pc:sldMk cId="3065696079" sldId="286"/>
        </pc:sldMkLst>
        <pc:spChg chg="mod">
          <ac:chgData name="Manu Madhavan" userId="20e664b66e3d0f11" providerId="LiveId" clId="{F3326F68-77B6-51B6-B354-9BA077E9A15E}" dt="2026-06-02T07:22:27.844" v="448" actId="1076"/>
          <ac:spMkLst>
            <pc:docMk/>
            <pc:sldMk cId="3065696079" sldId="286"/>
            <ac:spMk id="10" creationId="{51F5974E-1CA4-6B3D-A351-42374D0FD90A}"/>
          </ac:spMkLst>
        </pc:spChg>
        <pc:spChg chg="mod">
          <ac:chgData name="Manu Madhavan" userId="20e664b66e3d0f11" providerId="LiveId" clId="{F3326F68-77B6-51B6-B354-9BA077E9A15E}" dt="2026-06-02T07:22:06.929" v="443" actId="207"/>
          <ac:spMkLst>
            <pc:docMk/>
            <pc:sldMk cId="3065696079" sldId="286"/>
            <ac:spMk id="12" creationId="{FB5DE449-DB44-E36D-AE04-CE25BA0077F5}"/>
          </ac:spMkLst>
        </pc:spChg>
        <pc:spChg chg="mod">
          <ac:chgData name="Manu Madhavan" userId="20e664b66e3d0f11" providerId="LiveId" clId="{F3326F68-77B6-51B6-B354-9BA077E9A15E}" dt="2026-06-02T07:22:11.660" v="444" actId="207"/>
          <ac:spMkLst>
            <pc:docMk/>
            <pc:sldMk cId="3065696079" sldId="286"/>
            <ac:spMk id="14" creationId="{8EF55EFD-E469-4EF1-142F-8E9F96E9AF7C}"/>
          </ac:spMkLst>
        </pc:spChg>
      </pc:sldChg>
      <pc:sldChg chg="modSp mod">
        <pc:chgData name="Manu Madhavan" userId="20e664b66e3d0f11" providerId="LiveId" clId="{F3326F68-77B6-51B6-B354-9BA077E9A15E}" dt="2026-06-02T07:11:58.734" v="375" actId="207"/>
        <pc:sldMkLst>
          <pc:docMk/>
          <pc:sldMk cId="477911407" sldId="288"/>
        </pc:sldMkLst>
        <pc:spChg chg="mod">
          <ac:chgData name="Manu Madhavan" userId="20e664b66e3d0f11" providerId="LiveId" clId="{F3326F68-77B6-51B6-B354-9BA077E9A15E}" dt="2026-06-02T06:37:18.656" v="337" actId="1076"/>
          <ac:spMkLst>
            <pc:docMk/>
            <pc:sldMk cId="477911407" sldId="288"/>
            <ac:spMk id="10" creationId="{50864589-E468-7E1E-8FE3-0B28D465F0FB}"/>
          </ac:spMkLst>
        </pc:spChg>
        <pc:spChg chg="mod">
          <ac:chgData name="Manu Madhavan" userId="20e664b66e3d0f11" providerId="LiveId" clId="{F3326F68-77B6-51B6-B354-9BA077E9A15E}" dt="2026-06-02T07:11:47.901" v="374" actId="207"/>
          <ac:spMkLst>
            <pc:docMk/>
            <pc:sldMk cId="477911407" sldId="288"/>
            <ac:spMk id="12" creationId="{9C1F8DC6-ABA4-0FA0-BBDC-98BC85490D53}"/>
          </ac:spMkLst>
        </pc:spChg>
        <pc:spChg chg="mod">
          <ac:chgData name="Manu Madhavan" userId="20e664b66e3d0f11" providerId="LiveId" clId="{F3326F68-77B6-51B6-B354-9BA077E9A15E}" dt="2026-06-02T07:11:58.734" v="375" actId="207"/>
          <ac:spMkLst>
            <pc:docMk/>
            <pc:sldMk cId="477911407" sldId="288"/>
            <ac:spMk id="14" creationId="{E7BCB3FC-477C-3472-FE64-1A18900AB18B}"/>
          </ac:spMkLst>
        </pc:spChg>
      </pc:sldChg>
      <pc:sldChg chg="modSp mod">
        <pc:chgData name="Manu Madhavan" userId="20e664b66e3d0f11" providerId="LiveId" clId="{F3326F68-77B6-51B6-B354-9BA077E9A15E}" dt="2026-06-02T07:28:13.249" v="493" actId="1038"/>
        <pc:sldMkLst>
          <pc:docMk/>
          <pc:sldMk cId="1972818504" sldId="290"/>
        </pc:sldMkLst>
        <pc:spChg chg="mod">
          <ac:chgData name="Manu Madhavan" userId="20e664b66e3d0f11" providerId="LiveId" clId="{F3326F68-77B6-51B6-B354-9BA077E9A15E}" dt="2026-06-02T07:28:13.249" v="493" actId="1038"/>
          <ac:spMkLst>
            <pc:docMk/>
            <pc:sldMk cId="1972818504" sldId="290"/>
            <ac:spMk id="14" creationId="{94757D34-8113-B197-8DB8-F54B96B1E2A9}"/>
          </ac:spMkLst>
        </pc:spChg>
        <pc:spChg chg="mod">
          <ac:chgData name="Manu Madhavan" userId="20e664b66e3d0f11" providerId="LiveId" clId="{F3326F68-77B6-51B6-B354-9BA077E9A15E}" dt="2026-06-02T07:18:32.544" v="400" actId="2711"/>
          <ac:spMkLst>
            <pc:docMk/>
            <pc:sldMk cId="1972818504" sldId="290"/>
            <ac:spMk id="47" creationId="{D7CA112D-B1E0-5A6E-B593-9BAE07790761}"/>
          </ac:spMkLst>
        </pc:spChg>
        <pc:spChg chg="mod">
          <ac:chgData name="Manu Madhavan" userId="20e664b66e3d0f11" providerId="LiveId" clId="{F3326F68-77B6-51B6-B354-9BA077E9A15E}" dt="2026-06-02T07:18:32.544" v="400" actId="2711"/>
          <ac:spMkLst>
            <pc:docMk/>
            <pc:sldMk cId="1972818504" sldId="290"/>
            <ac:spMk id="49" creationId="{24D2ED9C-2B67-4095-7735-1573D7D25594}"/>
          </ac:spMkLst>
        </pc:spChg>
        <pc:spChg chg="mod">
          <ac:chgData name="Manu Madhavan" userId="20e664b66e3d0f11" providerId="LiveId" clId="{F3326F68-77B6-51B6-B354-9BA077E9A15E}" dt="2026-06-02T07:18:32.544" v="400" actId="2711"/>
          <ac:spMkLst>
            <pc:docMk/>
            <pc:sldMk cId="1972818504" sldId="290"/>
            <ac:spMk id="79" creationId="{4DBFCB45-A5C2-5883-DAC6-2C65192CF866}"/>
          </ac:spMkLst>
        </pc:spChg>
        <pc:spChg chg="mod">
          <ac:chgData name="Manu Madhavan" userId="20e664b66e3d0f11" providerId="LiveId" clId="{F3326F68-77B6-51B6-B354-9BA077E9A15E}" dt="2026-06-02T07:18:53.511" v="402" actId="14100"/>
          <ac:spMkLst>
            <pc:docMk/>
            <pc:sldMk cId="1972818504" sldId="290"/>
            <ac:spMk id="81" creationId="{8A5ED80A-000E-68B0-840C-131256FE7D8E}"/>
          </ac:spMkLst>
        </pc:spChg>
        <pc:spChg chg="mod">
          <ac:chgData name="Manu Madhavan" userId="20e664b66e3d0f11" providerId="LiveId" clId="{F3326F68-77B6-51B6-B354-9BA077E9A15E}" dt="2026-06-02T07:18:48.379" v="401" actId="2711"/>
          <ac:spMkLst>
            <pc:docMk/>
            <pc:sldMk cId="1972818504" sldId="290"/>
            <ac:spMk id="83" creationId="{618C6345-02EA-B2C3-E979-476158179E72}"/>
          </ac:spMkLst>
        </pc:spChg>
        <pc:spChg chg="mod">
          <ac:chgData name="Manu Madhavan" userId="20e664b66e3d0f11" providerId="LiveId" clId="{F3326F68-77B6-51B6-B354-9BA077E9A15E}" dt="2026-06-02T07:18:48.379" v="401" actId="2711"/>
          <ac:spMkLst>
            <pc:docMk/>
            <pc:sldMk cId="1972818504" sldId="290"/>
            <ac:spMk id="85" creationId="{11FF656C-AFB9-50A0-7870-D20D0A15D1FE}"/>
          </ac:spMkLst>
        </pc:spChg>
        <pc:spChg chg="mod">
          <ac:chgData name="Manu Madhavan" userId="20e664b66e3d0f11" providerId="LiveId" clId="{F3326F68-77B6-51B6-B354-9BA077E9A15E}" dt="2026-06-02T07:18:57.902" v="403" actId="14100"/>
          <ac:spMkLst>
            <pc:docMk/>
            <pc:sldMk cId="1972818504" sldId="290"/>
            <ac:spMk id="87" creationId="{1EF4ED44-BEAB-7386-F775-D5C5E4854CAC}"/>
          </ac:spMkLst>
        </pc:spChg>
        <pc:spChg chg="mod">
          <ac:chgData name="Manu Madhavan" userId="20e664b66e3d0f11" providerId="LiveId" clId="{F3326F68-77B6-51B6-B354-9BA077E9A15E}" dt="2026-06-02T06:07:39.833" v="167" actId="20577"/>
          <ac:spMkLst>
            <pc:docMk/>
            <pc:sldMk cId="1972818504" sldId="290"/>
            <ac:spMk id="100" creationId="{FDB7F40F-0554-D9DA-3D74-53F69336A0F3}"/>
          </ac:spMkLst>
        </pc:spChg>
      </pc:sldChg>
      <pc:sldChg chg="modSp mod">
        <pc:chgData name="Manu Madhavan" userId="20e664b66e3d0f11" providerId="LiveId" clId="{F3326F68-77B6-51B6-B354-9BA077E9A15E}" dt="2026-06-02T07:28:37.668" v="496" actId="2711"/>
        <pc:sldMkLst>
          <pc:docMk/>
          <pc:sldMk cId="1966112700" sldId="291"/>
        </pc:sldMkLst>
        <pc:spChg chg="mod">
          <ac:chgData name="Manu Madhavan" userId="20e664b66e3d0f11" providerId="LiveId" clId="{F3326F68-77B6-51B6-B354-9BA077E9A15E}" dt="2026-06-02T07:23:37.999" v="453" actId="2711"/>
          <ac:spMkLst>
            <pc:docMk/>
            <pc:sldMk cId="1966112700" sldId="291"/>
            <ac:spMk id="2" creationId="{5043AB37-6D83-CC05-59D2-32C97394DFF3}"/>
          </ac:spMkLst>
        </pc:spChg>
        <pc:spChg chg="mod">
          <ac:chgData name="Manu Madhavan" userId="20e664b66e3d0f11" providerId="LiveId" clId="{F3326F68-77B6-51B6-B354-9BA077E9A15E}" dt="2026-06-02T07:23:37.999" v="453" actId="2711"/>
          <ac:spMkLst>
            <pc:docMk/>
            <pc:sldMk cId="1966112700" sldId="291"/>
            <ac:spMk id="4" creationId="{B9A64FA4-8A5A-5CA9-33FA-D905EF802EC6}"/>
          </ac:spMkLst>
        </pc:spChg>
        <pc:spChg chg="mod">
          <ac:chgData name="Manu Madhavan" userId="20e664b66e3d0f11" providerId="LiveId" clId="{F3326F68-77B6-51B6-B354-9BA077E9A15E}" dt="2026-06-02T07:23:37.999" v="453" actId="2711"/>
          <ac:spMkLst>
            <pc:docMk/>
            <pc:sldMk cId="1966112700" sldId="291"/>
            <ac:spMk id="6" creationId="{FDC5D1E1-FEE2-E5CF-AC8E-B106EEA18340}"/>
          </ac:spMkLst>
        </pc:spChg>
        <pc:spChg chg="mod">
          <ac:chgData name="Manu Madhavan" userId="20e664b66e3d0f11" providerId="LiveId" clId="{F3326F68-77B6-51B6-B354-9BA077E9A15E}" dt="2026-06-02T07:28:37.668" v="496" actId="2711"/>
          <ac:spMkLst>
            <pc:docMk/>
            <pc:sldMk cId="1966112700" sldId="291"/>
            <ac:spMk id="11" creationId="{67E26B6F-2B8F-236A-211C-A593546BF8BE}"/>
          </ac:spMkLst>
        </pc:spChg>
        <pc:spChg chg="mod">
          <ac:chgData name="Manu Madhavan" userId="20e664b66e3d0f11" providerId="LiveId" clId="{F3326F68-77B6-51B6-B354-9BA077E9A15E}" dt="2026-06-02T07:23:37.999" v="453" actId="2711"/>
          <ac:spMkLst>
            <pc:docMk/>
            <pc:sldMk cId="1966112700" sldId="291"/>
            <ac:spMk id="12" creationId="{1D93014D-D9D8-FBD5-3E19-A047A65CDC66}"/>
          </ac:spMkLst>
        </pc:spChg>
        <pc:spChg chg="mod">
          <ac:chgData name="Manu Madhavan" userId="20e664b66e3d0f11" providerId="LiveId" clId="{F3326F68-77B6-51B6-B354-9BA077E9A15E}" dt="2026-06-02T07:23:37.999" v="453" actId="2711"/>
          <ac:spMkLst>
            <pc:docMk/>
            <pc:sldMk cId="1966112700" sldId="291"/>
            <ac:spMk id="15" creationId="{CB3481EF-26B2-6958-38B1-4634BE2E20DC}"/>
          </ac:spMkLst>
        </pc:spChg>
        <pc:spChg chg="mod">
          <ac:chgData name="Manu Madhavan" userId="20e664b66e3d0f11" providerId="LiveId" clId="{F3326F68-77B6-51B6-B354-9BA077E9A15E}" dt="2026-06-02T07:22:52.163" v="449" actId="2711"/>
          <ac:spMkLst>
            <pc:docMk/>
            <pc:sldMk cId="1966112700" sldId="291"/>
            <ac:spMk id="20" creationId="{3D53C43D-4F8C-3A3E-5A6D-6895A5E77058}"/>
          </ac:spMkLst>
        </pc:spChg>
        <pc:spChg chg="mod">
          <ac:chgData name="Manu Madhavan" userId="20e664b66e3d0f11" providerId="LiveId" clId="{F3326F68-77B6-51B6-B354-9BA077E9A15E}" dt="2026-06-02T07:22:52.163" v="449" actId="2711"/>
          <ac:spMkLst>
            <pc:docMk/>
            <pc:sldMk cId="1966112700" sldId="291"/>
            <ac:spMk id="25" creationId="{72797AEB-EB55-CAC3-6D36-F491F3A8F367}"/>
          </ac:spMkLst>
        </pc:spChg>
        <pc:spChg chg="mod">
          <ac:chgData name="Manu Madhavan" userId="20e664b66e3d0f11" providerId="LiveId" clId="{F3326F68-77B6-51B6-B354-9BA077E9A15E}" dt="2026-06-02T07:23:04.225" v="451" actId="14100"/>
          <ac:spMkLst>
            <pc:docMk/>
            <pc:sldMk cId="1966112700" sldId="291"/>
            <ac:spMk id="28" creationId="{F970A223-2850-B3B1-F4EA-A6DA111832D0}"/>
          </ac:spMkLst>
        </pc:spChg>
        <pc:spChg chg="mod">
          <ac:chgData name="Manu Madhavan" userId="20e664b66e3d0f11" providerId="LiveId" clId="{F3326F68-77B6-51B6-B354-9BA077E9A15E}" dt="2026-06-02T07:22:58.544" v="450" actId="14100"/>
          <ac:spMkLst>
            <pc:docMk/>
            <pc:sldMk cId="1966112700" sldId="291"/>
            <ac:spMk id="30" creationId="{DA57B388-0BC4-928A-1247-73392AC0973E}"/>
          </ac:spMkLst>
        </pc:spChg>
        <pc:spChg chg="mod">
          <ac:chgData name="Manu Madhavan" userId="20e664b66e3d0f11" providerId="LiveId" clId="{F3326F68-77B6-51B6-B354-9BA077E9A15E}" dt="2026-06-02T07:22:52.163" v="449" actId="2711"/>
          <ac:spMkLst>
            <pc:docMk/>
            <pc:sldMk cId="1966112700" sldId="291"/>
            <ac:spMk id="37" creationId="{48D96780-8DFD-3490-95A5-AF43FD74A1F3}"/>
          </ac:spMkLst>
        </pc:spChg>
        <pc:spChg chg="mod">
          <ac:chgData name="Manu Madhavan" userId="20e664b66e3d0f11" providerId="LiveId" clId="{F3326F68-77B6-51B6-B354-9BA077E9A15E}" dt="2026-06-02T07:23:54.043" v="455" actId="255"/>
          <ac:spMkLst>
            <pc:docMk/>
            <pc:sldMk cId="1966112700" sldId="291"/>
            <ac:spMk id="42" creationId="{596C7DE2-F911-D026-0BEC-12E195346554}"/>
          </ac:spMkLst>
        </pc:spChg>
        <pc:spChg chg="mod">
          <ac:chgData name="Manu Madhavan" userId="20e664b66e3d0f11" providerId="LiveId" clId="{F3326F68-77B6-51B6-B354-9BA077E9A15E}" dt="2026-06-02T07:23:54.043" v="455" actId="255"/>
          <ac:spMkLst>
            <pc:docMk/>
            <pc:sldMk cId="1966112700" sldId="291"/>
            <ac:spMk id="44" creationId="{872E9353-3FBE-FA72-858A-49FBBDFEEFC5}"/>
          </ac:spMkLst>
        </pc:spChg>
        <pc:spChg chg="mod">
          <ac:chgData name="Manu Madhavan" userId="20e664b66e3d0f11" providerId="LiveId" clId="{F3326F68-77B6-51B6-B354-9BA077E9A15E}" dt="2026-06-02T07:23:54.043" v="455" actId="255"/>
          <ac:spMkLst>
            <pc:docMk/>
            <pc:sldMk cId="1966112700" sldId="291"/>
            <ac:spMk id="46" creationId="{7FAD5FB7-3A83-CAEF-4A7C-8BCF829E7F14}"/>
          </ac:spMkLst>
        </pc:spChg>
        <pc:spChg chg="mod">
          <ac:chgData name="Manu Madhavan" userId="20e664b66e3d0f11" providerId="LiveId" clId="{F3326F68-77B6-51B6-B354-9BA077E9A15E}" dt="2026-06-02T07:23:54.043" v="455" actId="255"/>
          <ac:spMkLst>
            <pc:docMk/>
            <pc:sldMk cId="1966112700" sldId="291"/>
            <ac:spMk id="48" creationId="{AEAE4B9A-C740-9D48-AB6D-47C6FFCDC83B}"/>
          </ac:spMkLst>
        </pc:spChg>
      </pc:sldChg>
      <pc:sldChg chg="modSp mod">
        <pc:chgData name="Manu Madhavan" userId="20e664b66e3d0f11" providerId="LiveId" clId="{F3326F68-77B6-51B6-B354-9BA077E9A15E}" dt="2026-06-02T07:27:20.693" v="481" actId="2711"/>
        <pc:sldMkLst>
          <pc:docMk/>
          <pc:sldMk cId="3367490229" sldId="292"/>
        </pc:sldMkLst>
        <pc:spChg chg="mod">
          <ac:chgData name="Manu Madhavan" userId="20e664b66e3d0f11" providerId="LiveId" clId="{F3326F68-77B6-51B6-B354-9BA077E9A15E}" dt="2026-06-02T07:14:52.184" v="387" actId="14100"/>
          <ac:spMkLst>
            <pc:docMk/>
            <pc:sldMk cId="3367490229" sldId="292"/>
            <ac:spMk id="3" creationId="{CEAA5675-1EE1-A389-F3FA-CC33276B297C}"/>
          </ac:spMkLst>
        </pc:spChg>
        <pc:spChg chg="mod">
          <ac:chgData name="Manu Madhavan" userId="20e664b66e3d0f11" providerId="LiveId" clId="{F3326F68-77B6-51B6-B354-9BA077E9A15E}" dt="2026-06-02T07:15:38.864" v="391" actId="1076"/>
          <ac:spMkLst>
            <pc:docMk/>
            <pc:sldMk cId="3367490229" sldId="292"/>
            <ac:spMk id="4" creationId="{F7C1F611-1D27-498A-78B7-6E1855A1E4B8}"/>
          </ac:spMkLst>
        </pc:spChg>
        <pc:spChg chg="mod">
          <ac:chgData name="Manu Madhavan" userId="20e664b66e3d0f11" providerId="LiveId" clId="{F3326F68-77B6-51B6-B354-9BA077E9A15E}" dt="2026-06-02T07:14:52.184" v="387" actId="14100"/>
          <ac:spMkLst>
            <pc:docMk/>
            <pc:sldMk cId="3367490229" sldId="292"/>
            <ac:spMk id="6" creationId="{47F30CFA-9D45-2FCC-92C8-A032EF902FF5}"/>
          </ac:spMkLst>
        </pc:spChg>
        <pc:spChg chg="mod">
          <ac:chgData name="Manu Madhavan" userId="20e664b66e3d0f11" providerId="LiveId" clId="{F3326F68-77B6-51B6-B354-9BA077E9A15E}" dt="2026-06-02T07:14:35.521" v="385" actId="2711"/>
          <ac:spMkLst>
            <pc:docMk/>
            <pc:sldMk cId="3367490229" sldId="292"/>
            <ac:spMk id="8" creationId="{36A4B764-54B2-067C-B351-3FFFC8B3DAC3}"/>
          </ac:spMkLst>
        </pc:spChg>
        <pc:spChg chg="mod">
          <ac:chgData name="Manu Madhavan" userId="20e664b66e3d0f11" providerId="LiveId" clId="{F3326F68-77B6-51B6-B354-9BA077E9A15E}" dt="2026-06-02T07:14:52.184" v="387" actId="14100"/>
          <ac:spMkLst>
            <pc:docMk/>
            <pc:sldMk cId="3367490229" sldId="292"/>
            <ac:spMk id="10" creationId="{9A7F7232-14A6-0DE1-75EA-37B05D140099}"/>
          </ac:spMkLst>
        </pc:spChg>
        <pc:spChg chg="mod">
          <ac:chgData name="Manu Madhavan" userId="20e664b66e3d0f11" providerId="LiveId" clId="{F3326F68-77B6-51B6-B354-9BA077E9A15E}" dt="2026-06-02T07:14:35.521" v="385" actId="2711"/>
          <ac:spMkLst>
            <pc:docMk/>
            <pc:sldMk cId="3367490229" sldId="292"/>
            <ac:spMk id="12" creationId="{AE2DA812-9688-D3EC-77BF-E03CCC5FC1F0}"/>
          </ac:spMkLst>
        </pc:spChg>
        <pc:spChg chg="mod">
          <ac:chgData name="Manu Madhavan" userId="20e664b66e3d0f11" providerId="LiveId" clId="{F3326F68-77B6-51B6-B354-9BA077E9A15E}" dt="2026-06-02T07:15:08.465" v="388" actId="1076"/>
          <ac:spMkLst>
            <pc:docMk/>
            <pc:sldMk cId="3367490229" sldId="292"/>
            <ac:spMk id="14" creationId="{BB19A3EF-01B9-4C15-4C46-60B593F9F33E}"/>
          </ac:spMkLst>
        </pc:spChg>
        <pc:spChg chg="mod">
          <ac:chgData name="Manu Madhavan" userId="20e664b66e3d0f11" providerId="LiveId" clId="{F3326F68-77B6-51B6-B354-9BA077E9A15E}" dt="2026-06-02T07:14:35.521" v="385" actId="2711"/>
          <ac:spMkLst>
            <pc:docMk/>
            <pc:sldMk cId="3367490229" sldId="292"/>
            <ac:spMk id="16" creationId="{9678F2E4-3D9E-EC49-E3B5-35293EF8C413}"/>
          </ac:spMkLst>
        </pc:spChg>
        <pc:spChg chg="mod">
          <ac:chgData name="Manu Madhavan" userId="20e664b66e3d0f11" providerId="LiveId" clId="{F3326F68-77B6-51B6-B354-9BA077E9A15E}" dt="2026-06-02T07:15:14.963" v="389" actId="1076"/>
          <ac:spMkLst>
            <pc:docMk/>
            <pc:sldMk cId="3367490229" sldId="292"/>
            <ac:spMk id="18" creationId="{2FCFE32D-1100-44A1-9EAF-27852D29DBE0}"/>
          </ac:spMkLst>
        </pc:spChg>
        <pc:spChg chg="mod">
          <ac:chgData name="Manu Madhavan" userId="20e664b66e3d0f11" providerId="LiveId" clId="{F3326F68-77B6-51B6-B354-9BA077E9A15E}" dt="2026-06-02T07:14:35.521" v="385" actId="2711"/>
          <ac:spMkLst>
            <pc:docMk/>
            <pc:sldMk cId="3367490229" sldId="292"/>
            <ac:spMk id="20" creationId="{8BCA9F54-B8E3-B258-11E7-BA83B8129173}"/>
          </ac:spMkLst>
        </pc:spChg>
        <pc:spChg chg="mod">
          <ac:chgData name="Manu Madhavan" userId="20e664b66e3d0f11" providerId="LiveId" clId="{F3326F68-77B6-51B6-B354-9BA077E9A15E}" dt="2026-06-02T07:14:35.521" v="385" actId="2711"/>
          <ac:spMkLst>
            <pc:docMk/>
            <pc:sldMk cId="3367490229" sldId="292"/>
            <ac:spMk id="22" creationId="{A0998124-4DA5-675A-AB92-9B2B8359D6FA}"/>
          </ac:spMkLst>
        </pc:spChg>
        <pc:spChg chg="mod">
          <ac:chgData name="Manu Madhavan" userId="20e664b66e3d0f11" providerId="LiveId" clId="{F3326F68-77B6-51B6-B354-9BA077E9A15E}" dt="2026-06-02T07:13:36.870" v="381" actId="2711"/>
          <ac:spMkLst>
            <pc:docMk/>
            <pc:sldMk cId="3367490229" sldId="292"/>
            <ac:spMk id="41" creationId="{4AED539A-7DBC-7025-2894-ACEEEE4A27AB}"/>
          </ac:spMkLst>
        </pc:spChg>
        <pc:spChg chg="mod">
          <ac:chgData name="Manu Madhavan" userId="20e664b66e3d0f11" providerId="LiveId" clId="{F3326F68-77B6-51B6-B354-9BA077E9A15E}" dt="2026-06-02T07:13:36.870" v="381" actId="2711"/>
          <ac:spMkLst>
            <pc:docMk/>
            <pc:sldMk cId="3367490229" sldId="292"/>
            <ac:spMk id="42" creationId="{948E7448-0251-08CC-785E-342322B649C7}"/>
          </ac:spMkLst>
        </pc:spChg>
        <pc:spChg chg="mod">
          <ac:chgData name="Manu Madhavan" userId="20e664b66e3d0f11" providerId="LiveId" clId="{F3326F68-77B6-51B6-B354-9BA077E9A15E}" dt="2026-06-02T07:13:49.697" v="383" actId="255"/>
          <ac:spMkLst>
            <pc:docMk/>
            <pc:sldMk cId="3367490229" sldId="292"/>
            <ac:spMk id="43" creationId="{3BA64FF6-743C-4A43-5871-83A635CA6189}"/>
          </ac:spMkLst>
        </pc:spChg>
        <pc:spChg chg="mod">
          <ac:chgData name="Manu Madhavan" userId="20e664b66e3d0f11" providerId="LiveId" clId="{F3326F68-77B6-51B6-B354-9BA077E9A15E}" dt="2026-06-02T07:13:49.697" v="383" actId="255"/>
          <ac:spMkLst>
            <pc:docMk/>
            <pc:sldMk cId="3367490229" sldId="292"/>
            <ac:spMk id="44" creationId="{2F6C66AD-9097-2325-9017-4FA877A77C96}"/>
          </ac:spMkLst>
        </pc:spChg>
        <pc:spChg chg="mod">
          <ac:chgData name="Manu Madhavan" userId="20e664b66e3d0f11" providerId="LiveId" clId="{F3326F68-77B6-51B6-B354-9BA077E9A15E}" dt="2026-06-02T07:13:36.870" v="381" actId="2711"/>
          <ac:spMkLst>
            <pc:docMk/>
            <pc:sldMk cId="3367490229" sldId="292"/>
            <ac:spMk id="45" creationId="{D5AC0A94-918C-EF87-3B37-9E9E3288B22C}"/>
          </ac:spMkLst>
        </pc:spChg>
        <pc:spChg chg="mod">
          <ac:chgData name="Manu Madhavan" userId="20e664b66e3d0f11" providerId="LiveId" clId="{F3326F68-77B6-51B6-B354-9BA077E9A15E}" dt="2026-06-02T07:13:49.697" v="383" actId="255"/>
          <ac:spMkLst>
            <pc:docMk/>
            <pc:sldMk cId="3367490229" sldId="292"/>
            <ac:spMk id="46" creationId="{AB47619B-2D48-C322-1AE9-5EE735FED8BE}"/>
          </ac:spMkLst>
        </pc:spChg>
        <pc:spChg chg="mod">
          <ac:chgData name="Manu Madhavan" userId="20e664b66e3d0f11" providerId="LiveId" clId="{F3326F68-77B6-51B6-B354-9BA077E9A15E}" dt="2026-06-02T07:14:11.602" v="384" actId="2711"/>
          <ac:spMkLst>
            <pc:docMk/>
            <pc:sldMk cId="3367490229" sldId="292"/>
            <ac:spMk id="54" creationId="{E3C63355-7498-0DB3-63B1-F5E44D8E9FFC}"/>
          </ac:spMkLst>
        </pc:spChg>
        <pc:spChg chg="mod">
          <ac:chgData name="Manu Madhavan" userId="20e664b66e3d0f11" providerId="LiveId" clId="{F3326F68-77B6-51B6-B354-9BA077E9A15E}" dt="2026-06-02T07:14:11.602" v="384" actId="2711"/>
          <ac:spMkLst>
            <pc:docMk/>
            <pc:sldMk cId="3367490229" sldId="292"/>
            <ac:spMk id="57" creationId="{B792B7EE-8B9B-F02B-4782-66681B322F21}"/>
          </ac:spMkLst>
        </pc:spChg>
        <pc:spChg chg="mod">
          <ac:chgData name="Manu Madhavan" userId="20e664b66e3d0f11" providerId="LiveId" clId="{F3326F68-77B6-51B6-B354-9BA077E9A15E}" dt="2026-06-02T07:14:11.602" v="384" actId="2711"/>
          <ac:spMkLst>
            <pc:docMk/>
            <pc:sldMk cId="3367490229" sldId="292"/>
            <ac:spMk id="58" creationId="{B2D26060-0288-5BD6-3AE4-3E1839E4B6B2}"/>
          </ac:spMkLst>
        </pc:spChg>
        <pc:spChg chg="mod">
          <ac:chgData name="Manu Madhavan" userId="20e664b66e3d0f11" providerId="LiveId" clId="{F3326F68-77B6-51B6-B354-9BA077E9A15E}" dt="2026-06-02T07:14:11.602" v="384" actId="2711"/>
          <ac:spMkLst>
            <pc:docMk/>
            <pc:sldMk cId="3367490229" sldId="292"/>
            <ac:spMk id="59" creationId="{89A6CA2C-3A06-5D91-995A-23ECF956371B}"/>
          </ac:spMkLst>
        </pc:spChg>
        <pc:spChg chg="mod">
          <ac:chgData name="Manu Madhavan" userId="20e664b66e3d0f11" providerId="LiveId" clId="{F3326F68-77B6-51B6-B354-9BA077E9A15E}" dt="2026-06-02T07:14:11.602" v="384" actId="2711"/>
          <ac:spMkLst>
            <pc:docMk/>
            <pc:sldMk cId="3367490229" sldId="292"/>
            <ac:spMk id="60" creationId="{824DC66B-51A7-04A6-EA12-E3906DB1172C}"/>
          </ac:spMkLst>
        </pc:spChg>
        <pc:spChg chg="mod">
          <ac:chgData name="Manu Madhavan" userId="20e664b66e3d0f11" providerId="LiveId" clId="{F3326F68-77B6-51B6-B354-9BA077E9A15E}" dt="2026-06-02T07:27:20.693" v="481" actId="2711"/>
          <ac:spMkLst>
            <pc:docMk/>
            <pc:sldMk cId="3367490229" sldId="292"/>
            <ac:spMk id="64" creationId="{9427C37C-34EE-6326-B7A8-D2845241A989}"/>
          </ac:spMkLst>
        </pc:spChg>
        <pc:spChg chg="mod">
          <ac:chgData name="Manu Madhavan" userId="20e664b66e3d0f11" providerId="LiveId" clId="{F3326F68-77B6-51B6-B354-9BA077E9A15E}" dt="2026-06-02T07:13:07.108" v="379" actId="2711"/>
          <ac:spMkLst>
            <pc:docMk/>
            <pc:sldMk cId="3367490229" sldId="292"/>
            <ac:spMk id="90" creationId="{CCB61DE7-1477-DC93-62D0-75A4C2F42D29}"/>
          </ac:spMkLst>
        </pc:spChg>
        <pc:spChg chg="mod">
          <ac:chgData name="Manu Madhavan" userId="20e664b66e3d0f11" providerId="LiveId" clId="{F3326F68-77B6-51B6-B354-9BA077E9A15E}" dt="2026-06-02T07:12:57.187" v="378" actId="2711"/>
          <ac:spMkLst>
            <pc:docMk/>
            <pc:sldMk cId="3367490229" sldId="292"/>
            <ac:spMk id="91" creationId="{C46EF270-D4EF-625F-BA38-659A33B1DFDA}"/>
          </ac:spMkLst>
        </pc:spChg>
        <pc:spChg chg="mod">
          <ac:chgData name="Manu Madhavan" userId="20e664b66e3d0f11" providerId="LiveId" clId="{F3326F68-77B6-51B6-B354-9BA077E9A15E}" dt="2026-06-02T07:13:14.684" v="380" actId="14100"/>
          <ac:spMkLst>
            <pc:docMk/>
            <pc:sldMk cId="3367490229" sldId="292"/>
            <ac:spMk id="92" creationId="{A63C12AC-5D35-CFE3-EA6E-B637C54E02D6}"/>
          </ac:spMkLst>
        </pc:spChg>
        <pc:spChg chg="mod">
          <ac:chgData name="Manu Madhavan" userId="20e664b66e3d0f11" providerId="LiveId" clId="{F3326F68-77B6-51B6-B354-9BA077E9A15E}" dt="2026-06-02T07:13:07.108" v="379" actId="2711"/>
          <ac:spMkLst>
            <pc:docMk/>
            <pc:sldMk cId="3367490229" sldId="292"/>
            <ac:spMk id="94" creationId="{970D1869-1E43-FADE-44CD-55913A01B9B9}"/>
          </ac:spMkLst>
        </pc:spChg>
        <pc:spChg chg="mod">
          <ac:chgData name="Manu Madhavan" userId="20e664b66e3d0f11" providerId="LiveId" clId="{F3326F68-77B6-51B6-B354-9BA077E9A15E}" dt="2026-06-02T07:12:57.187" v="378" actId="2711"/>
          <ac:spMkLst>
            <pc:docMk/>
            <pc:sldMk cId="3367490229" sldId="292"/>
            <ac:spMk id="97" creationId="{F1890E34-0B65-18A9-EC4E-CE61528AE6CF}"/>
          </ac:spMkLst>
        </pc:spChg>
        <pc:spChg chg="mod">
          <ac:chgData name="Manu Madhavan" userId="20e664b66e3d0f11" providerId="LiveId" clId="{F3326F68-77B6-51B6-B354-9BA077E9A15E}" dt="2026-06-02T07:12:57.187" v="378" actId="2711"/>
          <ac:spMkLst>
            <pc:docMk/>
            <pc:sldMk cId="3367490229" sldId="292"/>
            <ac:spMk id="99" creationId="{C6772AC8-D0CF-B285-0BF5-661061AA98B7}"/>
          </ac:spMkLst>
        </pc:spChg>
        <pc:spChg chg="mod">
          <ac:chgData name="Manu Madhavan" userId="20e664b66e3d0f11" providerId="LiveId" clId="{F3326F68-77B6-51B6-B354-9BA077E9A15E}" dt="2026-06-02T06:01:10.772" v="161" actId="207"/>
          <ac:spMkLst>
            <pc:docMk/>
            <pc:sldMk cId="3367490229" sldId="292"/>
            <ac:spMk id="112" creationId="{896D22C6-1604-D486-09AA-5B4BBEA8FCF3}"/>
          </ac:spMkLst>
        </pc:spChg>
      </pc:sldChg>
      <pc:sldChg chg="modSp mod">
        <pc:chgData name="Manu Madhavan" userId="20e664b66e3d0f11" providerId="LiveId" clId="{F3326F68-77B6-51B6-B354-9BA077E9A15E}" dt="2026-06-02T07:27:46.963" v="487" actId="1038"/>
        <pc:sldMkLst>
          <pc:docMk/>
          <pc:sldMk cId="3900648937" sldId="293"/>
        </pc:sldMkLst>
        <pc:spChg chg="mod">
          <ac:chgData name="Manu Madhavan" userId="20e664b66e3d0f11" providerId="LiveId" clId="{F3326F68-77B6-51B6-B354-9BA077E9A15E}" dt="2026-06-02T07:16:30.626" v="392" actId="2711"/>
          <ac:spMkLst>
            <pc:docMk/>
            <pc:sldMk cId="3900648937" sldId="293"/>
            <ac:spMk id="5" creationId="{C801CC0A-280C-D998-411E-B8FA8C019732}"/>
          </ac:spMkLst>
        </pc:spChg>
        <pc:spChg chg="mod">
          <ac:chgData name="Manu Madhavan" userId="20e664b66e3d0f11" providerId="LiveId" clId="{F3326F68-77B6-51B6-B354-9BA077E9A15E}" dt="2026-06-02T07:16:30.626" v="392" actId="2711"/>
          <ac:spMkLst>
            <pc:docMk/>
            <pc:sldMk cId="3900648937" sldId="293"/>
            <ac:spMk id="7" creationId="{AAEAE0DA-D303-0246-3FB4-AD25448F725E}"/>
          </ac:spMkLst>
        </pc:spChg>
        <pc:spChg chg="mod">
          <ac:chgData name="Manu Madhavan" userId="20e664b66e3d0f11" providerId="LiveId" clId="{F3326F68-77B6-51B6-B354-9BA077E9A15E}" dt="2026-06-02T07:27:46.963" v="487" actId="1038"/>
          <ac:spMkLst>
            <pc:docMk/>
            <pc:sldMk cId="3900648937" sldId="293"/>
            <ac:spMk id="9" creationId="{27DEDC55-F227-5DA6-235A-D8DD41359597}"/>
          </ac:spMkLst>
        </pc:spChg>
        <pc:spChg chg="mod">
          <ac:chgData name="Manu Madhavan" userId="20e664b66e3d0f11" providerId="LiveId" clId="{F3326F68-77B6-51B6-B354-9BA077E9A15E}" dt="2026-06-02T07:16:30.626" v="392" actId="2711"/>
          <ac:spMkLst>
            <pc:docMk/>
            <pc:sldMk cId="3900648937" sldId="293"/>
            <ac:spMk id="11" creationId="{AC64E32B-F8AC-5145-E2E7-19D6285721F9}"/>
          </ac:spMkLst>
        </pc:spChg>
        <pc:spChg chg="mod">
          <ac:chgData name="Manu Madhavan" userId="20e664b66e3d0f11" providerId="LiveId" clId="{F3326F68-77B6-51B6-B354-9BA077E9A15E}" dt="2026-06-02T07:16:30.626" v="392" actId="2711"/>
          <ac:spMkLst>
            <pc:docMk/>
            <pc:sldMk cId="3900648937" sldId="293"/>
            <ac:spMk id="13" creationId="{4DE59448-47F3-9220-E24D-9DE85A588520}"/>
          </ac:spMkLst>
        </pc:spChg>
        <pc:spChg chg="mod">
          <ac:chgData name="Manu Madhavan" userId="20e664b66e3d0f11" providerId="LiveId" clId="{F3326F68-77B6-51B6-B354-9BA077E9A15E}" dt="2026-06-02T07:16:30.626" v="392" actId="2711"/>
          <ac:spMkLst>
            <pc:docMk/>
            <pc:sldMk cId="3900648937" sldId="293"/>
            <ac:spMk id="28" creationId="{E2993AFE-8145-9909-6B73-759C32D2DACC}"/>
          </ac:spMkLst>
        </pc:spChg>
        <pc:spChg chg="mod">
          <ac:chgData name="Manu Madhavan" userId="20e664b66e3d0f11" providerId="LiveId" clId="{F3326F68-77B6-51B6-B354-9BA077E9A15E}" dt="2026-06-02T06:35:31.363" v="319" actId="404"/>
          <ac:spMkLst>
            <pc:docMk/>
            <pc:sldMk cId="3900648937" sldId="293"/>
            <ac:spMk id="41" creationId="{D5E0855C-55F1-4542-1BD9-F3E8BDE354F6}"/>
          </ac:spMkLst>
        </pc:spChg>
        <pc:spChg chg="mod">
          <ac:chgData name="Manu Madhavan" userId="20e664b66e3d0f11" providerId="LiveId" clId="{F3326F68-77B6-51B6-B354-9BA077E9A15E}" dt="2026-06-02T06:35:19.594" v="318" actId="207"/>
          <ac:spMkLst>
            <pc:docMk/>
            <pc:sldMk cId="3900648937" sldId="293"/>
            <ac:spMk id="49" creationId="{B0396BA0-ECAA-34C3-7222-4160EA9A3189}"/>
          </ac:spMkLst>
        </pc:spChg>
        <pc:spChg chg="mod">
          <ac:chgData name="Manu Madhavan" userId="20e664b66e3d0f11" providerId="LiveId" clId="{F3326F68-77B6-51B6-B354-9BA077E9A15E}" dt="2026-06-02T06:36:40.274" v="331" actId="207"/>
          <ac:spMkLst>
            <pc:docMk/>
            <pc:sldMk cId="3900648937" sldId="293"/>
            <ac:spMk id="54" creationId="{7B7098E7-F276-087D-52DB-585151B80886}"/>
          </ac:spMkLst>
        </pc:spChg>
        <pc:spChg chg="mod">
          <ac:chgData name="Manu Madhavan" userId="20e664b66e3d0f11" providerId="LiveId" clId="{F3326F68-77B6-51B6-B354-9BA077E9A15E}" dt="2026-06-02T06:36:51.809" v="334" actId="207"/>
          <ac:spMkLst>
            <pc:docMk/>
            <pc:sldMk cId="3900648937" sldId="293"/>
            <ac:spMk id="59" creationId="{1699F53B-BB27-CD7B-865C-2BCD284CF83A}"/>
          </ac:spMkLst>
        </pc:spChg>
      </pc:sldChg>
      <pc:sldChg chg="modSp mod">
        <pc:chgData name="Manu Madhavan" userId="20e664b66e3d0f11" providerId="LiveId" clId="{F3326F68-77B6-51B6-B354-9BA077E9A15E}" dt="2026-06-02T07:28:27.657" v="495" actId="2711"/>
        <pc:sldMkLst>
          <pc:docMk/>
          <pc:sldMk cId="1217985266" sldId="294"/>
        </pc:sldMkLst>
        <pc:spChg chg="mod">
          <ac:chgData name="Manu Madhavan" userId="20e664b66e3d0f11" providerId="LiveId" clId="{F3326F68-77B6-51B6-B354-9BA077E9A15E}" dt="2026-06-02T07:19:54.278" v="410" actId="404"/>
          <ac:spMkLst>
            <pc:docMk/>
            <pc:sldMk cId="1217985266" sldId="294"/>
            <ac:spMk id="2" creationId="{C898C5E7-EAED-89F1-12C3-FC54E7F646C3}"/>
          </ac:spMkLst>
        </pc:spChg>
        <pc:spChg chg="mod">
          <ac:chgData name="Manu Madhavan" userId="20e664b66e3d0f11" providerId="LiveId" clId="{F3326F68-77B6-51B6-B354-9BA077E9A15E}" dt="2026-06-02T07:21:40.911" v="440" actId="1076"/>
          <ac:spMkLst>
            <pc:docMk/>
            <pc:sldMk cId="1217985266" sldId="294"/>
            <ac:spMk id="3" creationId="{A3BA22CD-BF16-175E-C132-E8ADCBE58A9D}"/>
          </ac:spMkLst>
        </pc:spChg>
        <pc:spChg chg="mod">
          <ac:chgData name="Manu Madhavan" userId="20e664b66e3d0f11" providerId="LiveId" clId="{F3326F68-77B6-51B6-B354-9BA077E9A15E}" dt="2026-06-02T07:20:47.875" v="428" actId="207"/>
          <ac:spMkLst>
            <pc:docMk/>
            <pc:sldMk cId="1217985266" sldId="294"/>
            <ac:spMk id="4" creationId="{160E4918-AF39-E71B-2660-EC9D8E4DE67C}"/>
          </ac:spMkLst>
        </pc:spChg>
        <pc:spChg chg="mod">
          <ac:chgData name="Manu Madhavan" userId="20e664b66e3d0f11" providerId="LiveId" clId="{F3326F68-77B6-51B6-B354-9BA077E9A15E}" dt="2026-06-02T07:19:40.349" v="406" actId="404"/>
          <ac:spMkLst>
            <pc:docMk/>
            <pc:sldMk cId="1217985266" sldId="294"/>
            <ac:spMk id="5" creationId="{648F0116-96D9-E53A-6941-7F06CCEAED8F}"/>
          </ac:spMkLst>
        </pc:spChg>
        <pc:spChg chg="mod">
          <ac:chgData name="Manu Madhavan" userId="20e664b66e3d0f11" providerId="LiveId" clId="{F3326F68-77B6-51B6-B354-9BA077E9A15E}" dt="2026-06-02T07:19:48.008" v="408" actId="207"/>
          <ac:spMkLst>
            <pc:docMk/>
            <pc:sldMk cId="1217985266" sldId="294"/>
            <ac:spMk id="7" creationId="{75E2308E-3F2A-69CA-C2C2-F02ED0766EDB}"/>
          </ac:spMkLst>
        </pc:spChg>
        <pc:spChg chg="mod">
          <ac:chgData name="Manu Madhavan" userId="20e664b66e3d0f11" providerId="LiveId" clId="{F3326F68-77B6-51B6-B354-9BA077E9A15E}" dt="2026-06-02T07:28:27.657" v="495" actId="2711"/>
          <ac:spMkLst>
            <pc:docMk/>
            <pc:sldMk cId="1217985266" sldId="294"/>
            <ac:spMk id="9" creationId="{42041BA2-2278-DF44-CA66-E06872ACFADF}"/>
          </ac:spMkLst>
        </pc:spChg>
        <pc:spChg chg="mod">
          <ac:chgData name="Manu Madhavan" userId="20e664b66e3d0f11" providerId="LiveId" clId="{F3326F68-77B6-51B6-B354-9BA077E9A15E}" dt="2026-06-02T07:20:28.107" v="424" actId="207"/>
          <ac:spMkLst>
            <pc:docMk/>
            <pc:sldMk cId="1217985266" sldId="294"/>
            <ac:spMk id="10" creationId="{32854ACA-E05F-6759-EA39-33028A71FCDF}"/>
          </ac:spMkLst>
        </pc:spChg>
        <pc:spChg chg="mod">
          <ac:chgData name="Manu Madhavan" userId="20e664b66e3d0f11" providerId="LiveId" clId="{F3326F68-77B6-51B6-B354-9BA077E9A15E}" dt="2026-06-02T07:20:01.392" v="412" actId="207"/>
          <ac:spMkLst>
            <pc:docMk/>
            <pc:sldMk cId="1217985266" sldId="294"/>
            <ac:spMk id="11" creationId="{087AE185-84B3-6770-4C15-24C668FF41F9}"/>
          </ac:spMkLst>
        </pc:spChg>
        <pc:spChg chg="mod">
          <ac:chgData name="Manu Madhavan" userId="20e664b66e3d0f11" providerId="LiveId" clId="{F3326F68-77B6-51B6-B354-9BA077E9A15E}" dt="2026-06-02T07:20:33.714" v="426" actId="207"/>
          <ac:spMkLst>
            <pc:docMk/>
            <pc:sldMk cId="1217985266" sldId="294"/>
            <ac:spMk id="12" creationId="{DD1B44EA-8967-E3EE-E83F-307823074CD3}"/>
          </ac:spMkLst>
        </pc:spChg>
        <pc:spChg chg="mod">
          <ac:chgData name="Manu Madhavan" userId="20e664b66e3d0f11" providerId="LiveId" clId="{F3326F68-77B6-51B6-B354-9BA077E9A15E}" dt="2026-06-02T07:21:18.991" v="438" actId="207"/>
          <ac:spMkLst>
            <pc:docMk/>
            <pc:sldMk cId="1217985266" sldId="294"/>
            <ac:spMk id="13" creationId="{85543F81-EECF-82EE-68C7-C12011BF2117}"/>
          </ac:spMkLst>
        </pc:spChg>
        <pc:spChg chg="mod">
          <ac:chgData name="Manu Madhavan" userId="20e664b66e3d0f11" providerId="LiveId" clId="{F3326F68-77B6-51B6-B354-9BA077E9A15E}" dt="2026-06-02T07:21:12.461" v="436" actId="404"/>
          <ac:spMkLst>
            <pc:docMk/>
            <pc:sldMk cId="1217985266" sldId="294"/>
            <ac:spMk id="14" creationId="{2F58E182-8536-5848-6EAA-E39782B7D1D3}"/>
          </ac:spMkLst>
        </pc:spChg>
        <pc:spChg chg="mod">
          <ac:chgData name="Manu Madhavan" userId="20e664b66e3d0f11" providerId="LiveId" clId="{F3326F68-77B6-51B6-B354-9BA077E9A15E}" dt="2026-06-02T07:21:06.443" v="434" actId="207"/>
          <ac:spMkLst>
            <pc:docMk/>
            <pc:sldMk cId="1217985266" sldId="294"/>
            <ac:spMk id="15" creationId="{7ADC9811-9E62-074B-E58D-4AA2D1D940D0}"/>
          </ac:spMkLst>
        </pc:spChg>
        <pc:spChg chg="mod">
          <ac:chgData name="Manu Madhavan" userId="20e664b66e3d0f11" providerId="LiveId" clId="{F3326F68-77B6-51B6-B354-9BA077E9A15E}" dt="2026-06-02T07:20:59.476" v="432" actId="207"/>
          <ac:spMkLst>
            <pc:docMk/>
            <pc:sldMk cId="1217985266" sldId="294"/>
            <ac:spMk id="16" creationId="{DD4B2407-3C6E-416A-424C-5F5E9C29E7AD}"/>
          </ac:spMkLst>
        </pc:spChg>
        <pc:spChg chg="mod">
          <ac:chgData name="Manu Madhavan" userId="20e664b66e3d0f11" providerId="LiveId" clId="{F3326F68-77B6-51B6-B354-9BA077E9A15E}" dt="2026-06-02T07:20:53.774" v="430" actId="207"/>
          <ac:spMkLst>
            <pc:docMk/>
            <pc:sldMk cId="1217985266" sldId="294"/>
            <ac:spMk id="17" creationId="{33863043-7AB2-3BFC-C183-9ED58A17C6B5}"/>
          </ac:spMkLst>
        </pc:spChg>
        <pc:spChg chg="mod">
          <ac:chgData name="Manu Madhavan" userId="20e664b66e3d0f11" providerId="LiveId" clId="{F3326F68-77B6-51B6-B354-9BA077E9A15E}" dt="2026-06-02T07:21:40.911" v="440" actId="1076"/>
          <ac:spMkLst>
            <pc:docMk/>
            <pc:sldMk cId="1217985266" sldId="294"/>
            <ac:spMk id="38" creationId="{16F7C37E-E597-4A13-F060-806632498576}"/>
          </ac:spMkLst>
        </pc:spChg>
        <pc:grpChg chg="mod">
          <ac:chgData name="Manu Madhavan" userId="20e664b66e3d0f11" providerId="LiveId" clId="{F3326F68-77B6-51B6-B354-9BA077E9A15E}" dt="2026-06-02T07:21:44.759" v="441" actId="1076"/>
          <ac:grpSpMkLst>
            <pc:docMk/>
            <pc:sldMk cId="1217985266" sldId="294"/>
            <ac:grpSpMk id="49" creationId="{C96284D7-2737-1E06-D878-C73EC9384605}"/>
          </ac:grpSpMkLst>
        </pc:grpChg>
        <pc:picChg chg="mod">
          <ac:chgData name="Manu Madhavan" userId="20e664b66e3d0f11" providerId="LiveId" clId="{F3326F68-77B6-51B6-B354-9BA077E9A15E}" dt="2026-06-02T07:21:40.911" v="440" actId="1076"/>
          <ac:picMkLst>
            <pc:docMk/>
            <pc:sldMk cId="1217985266" sldId="294"/>
            <ac:picMk id="22" creationId="{915D2EDD-FD1D-A08E-61A3-F5F0C04E1D33}"/>
          </ac:picMkLst>
        </pc:picChg>
        <pc:picChg chg="mod">
          <ac:chgData name="Manu Madhavan" userId="20e664b66e3d0f11" providerId="LiveId" clId="{F3326F68-77B6-51B6-B354-9BA077E9A15E}" dt="2026-06-02T07:20:15.736" v="422" actId="1036"/>
          <ac:picMkLst>
            <pc:docMk/>
            <pc:sldMk cId="1217985266" sldId="294"/>
            <ac:picMk id="33" creationId="{93477EDE-24A2-B9B5-C5C3-B13CE15F8F02}"/>
          </ac:picMkLst>
        </pc:picChg>
        <pc:picChg chg="mod">
          <ac:chgData name="Manu Madhavan" userId="20e664b66e3d0f11" providerId="LiveId" clId="{F3326F68-77B6-51B6-B354-9BA077E9A15E}" dt="2026-06-02T07:20:15.736" v="422" actId="1036"/>
          <ac:picMkLst>
            <pc:docMk/>
            <pc:sldMk cId="1217985266" sldId="294"/>
            <ac:picMk id="34" creationId="{62A55B79-A7C8-DEBB-D092-DC30C86AE0B5}"/>
          </ac:picMkLst>
        </pc:picChg>
      </pc:sldChg>
      <pc:sldChg chg="addSp modSp new mod">
        <pc:chgData name="Manu Madhavan" userId="20e664b66e3d0f11" providerId="LiveId" clId="{F3326F68-77B6-51B6-B354-9BA077E9A15E}" dt="2026-06-02T07:30:12.523" v="499" actId="2711"/>
        <pc:sldMkLst>
          <pc:docMk/>
          <pc:sldMk cId="3378337" sldId="295"/>
        </pc:sldMkLst>
        <pc:spChg chg="add mod">
          <ac:chgData name="Manu Madhavan" userId="20e664b66e3d0f11" providerId="LiveId" clId="{F3326F68-77B6-51B6-B354-9BA077E9A15E}" dt="2026-06-02T06:12:55.343" v="198" actId="207"/>
          <ac:spMkLst>
            <pc:docMk/>
            <pc:sldMk cId="3378337" sldId="295"/>
            <ac:spMk id="2" creationId="{480629A8-9DA5-2B93-4345-B23DE9069FC2}"/>
          </ac:spMkLst>
        </pc:spChg>
        <pc:spChg chg="add mod">
          <ac:chgData name="Manu Madhavan" userId="20e664b66e3d0f11" providerId="LiveId" clId="{F3326F68-77B6-51B6-B354-9BA077E9A15E}" dt="2026-06-02T07:26:29.746" v="479" actId="404"/>
          <ac:spMkLst>
            <pc:docMk/>
            <pc:sldMk cId="3378337" sldId="295"/>
            <ac:spMk id="4" creationId="{BEEC50B2-856A-291C-729C-CB35D67C2B94}"/>
          </ac:spMkLst>
        </pc:spChg>
        <pc:spChg chg="add mod">
          <ac:chgData name="Manu Madhavan" userId="20e664b66e3d0f11" providerId="LiveId" clId="{F3326F68-77B6-51B6-B354-9BA077E9A15E}" dt="2026-06-02T07:30:12.523" v="499" actId="2711"/>
          <ac:spMkLst>
            <pc:docMk/>
            <pc:sldMk cId="3378337" sldId="295"/>
            <ac:spMk id="6" creationId="{164AB8D2-A1F1-00CA-2571-4895958BD6DA}"/>
          </ac:spMkLst>
        </pc:spChg>
        <pc:spChg chg="add mod">
          <ac:chgData name="Manu Madhavan" userId="20e664b66e3d0f11" providerId="LiveId" clId="{F3326F68-77B6-51B6-B354-9BA077E9A15E}" dt="2026-06-02T06:21:14.995" v="267" actId="166"/>
          <ac:spMkLst>
            <pc:docMk/>
            <pc:sldMk cId="3378337" sldId="295"/>
            <ac:spMk id="8" creationId="{3F13134A-B0C8-A3BD-5D16-BD593C915138}"/>
          </ac:spMkLst>
        </pc:spChg>
        <pc:spChg chg="add mod">
          <ac:chgData name="Manu Madhavan" userId="20e664b66e3d0f11" providerId="LiveId" clId="{F3326F68-77B6-51B6-B354-9BA077E9A15E}" dt="2026-06-02T06:20:24.354" v="259" actId="164"/>
          <ac:spMkLst>
            <pc:docMk/>
            <pc:sldMk cId="3378337" sldId="295"/>
            <ac:spMk id="9" creationId="{8830F2E7-0A33-75AC-3549-D01D8F358098}"/>
          </ac:spMkLst>
        </pc:spChg>
        <pc:spChg chg="add mod">
          <ac:chgData name="Manu Madhavan" userId="20e664b66e3d0f11" providerId="LiveId" clId="{F3326F68-77B6-51B6-B354-9BA077E9A15E}" dt="2026-06-02T06:23:40.474" v="312" actId="207"/>
          <ac:spMkLst>
            <pc:docMk/>
            <pc:sldMk cId="3378337" sldId="295"/>
            <ac:spMk id="13" creationId="{26CE7FFC-42E3-C0BF-97F9-26C43A152D41}"/>
          </ac:spMkLst>
        </pc:spChg>
        <pc:grpChg chg="add mod">
          <ac:chgData name="Manu Madhavan" userId="20e664b66e3d0f11" providerId="LiveId" clId="{F3326F68-77B6-51B6-B354-9BA077E9A15E}" dt="2026-06-02T06:22:13.173" v="279" actId="1035"/>
          <ac:grpSpMkLst>
            <pc:docMk/>
            <pc:sldMk cId="3378337" sldId="295"/>
            <ac:grpSpMk id="10" creationId="{AA1DD783-7249-E0B4-7FF5-44B3B9469860}"/>
          </ac:grpSpMkLst>
        </pc:grpChg>
        <pc:picChg chg="add mod">
          <ac:chgData name="Manu Madhavan" userId="20e664b66e3d0f11" providerId="LiveId" clId="{F3326F68-77B6-51B6-B354-9BA077E9A15E}" dt="2026-06-02T06:22:42.866" v="281" actId="1076"/>
          <ac:picMkLst>
            <pc:docMk/>
            <pc:sldMk cId="3378337" sldId="295"/>
            <ac:picMk id="11" creationId="{18A51959-EFF6-2B13-F66A-AF64C3AA52EE}"/>
          </ac:picMkLst>
        </pc:picChg>
        <pc:picChg chg="add mod">
          <ac:chgData name="Manu Madhavan" userId="20e664b66e3d0f11" providerId="LiveId" clId="{F3326F68-77B6-51B6-B354-9BA077E9A15E}" dt="2026-06-02T06:21:06.815" v="266" actId="1076"/>
          <ac:picMkLst>
            <pc:docMk/>
            <pc:sldMk cId="3378337" sldId="295"/>
            <ac:picMk id="1026" creationId="{2D91E7C4-6F8C-F7A1-D525-41B3FE0DF616}"/>
          </ac:picMkLst>
        </pc:picChg>
      </pc:sldChg>
      <pc:sldChg chg="add del">
        <pc:chgData name="Manu Madhavan" userId="20e664b66e3d0f11" providerId="LiveId" clId="{F3326F68-77B6-51B6-B354-9BA077E9A15E}" dt="2026-06-02T05:41:50.046" v="137" actId="2696"/>
        <pc:sldMkLst>
          <pc:docMk/>
          <pc:sldMk cId="3517065870" sldId="295"/>
        </pc:sldMkLst>
      </pc:sldChg>
      <pc:sldChg chg="addSp delSp modSp add del mod">
        <pc:chgData name="Manu Madhavan" userId="20e664b66e3d0f11" providerId="LiveId" clId="{F3326F68-77B6-51B6-B354-9BA077E9A15E}" dt="2026-06-02T06:11:38.048" v="180" actId="2696"/>
        <pc:sldMkLst>
          <pc:docMk/>
          <pc:sldMk cId="3745794206" sldId="295"/>
        </pc:sldMkLst>
        <pc:spChg chg="add del mod">
          <ac:chgData name="Manu Madhavan" userId="20e664b66e3d0f11" providerId="LiveId" clId="{F3326F68-77B6-51B6-B354-9BA077E9A15E}" dt="2026-06-02T06:11:36.413" v="179"/>
          <ac:spMkLst>
            <pc:docMk/>
            <pc:sldMk cId="3745794206" sldId="295"/>
            <ac:spMk id="3" creationId="{B126AC70-1ECF-60AC-890F-7417794ABFF9}"/>
          </ac:spMkLst>
        </pc:spChg>
        <pc:spChg chg="del">
          <ac:chgData name="Manu Madhavan" userId="20e664b66e3d0f11" providerId="LiveId" clId="{F3326F68-77B6-51B6-B354-9BA077E9A15E}" dt="2026-06-02T06:11:13.229" v="174" actId="478"/>
          <ac:spMkLst>
            <pc:docMk/>
            <pc:sldMk cId="3745794206" sldId="295"/>
            <ac:spMk id="4" creationId="{8C638064-9B6B-70A9-353C-9DF95861CDC4}"/>
          </ac:spMkLst>
        </pc:spChg>
        <pc:spChg chg="del">
          <ac:chgData name="Manu Madhavan" userId="20e664b66e3d0f11" providerId="LiveId" clId="{F3326F68-77B6-51B6-B354-9BA077E9A15E}" dt="2026-06-02T06:11:16.567" v="175" actId="478"/>
          <ac:spMkLst>
            <pc:docMk/>
            <pc:sldMk cId="3745794206" sldId="295"/>
            <ac:spMk id="5" creationId="{30B3C3D0-E1FB-5C4D-357F-A70E6090E777}"/>
          </ac:spMkLst>
        </pc:spChg>
        <pc:spChg chg="del">
          <ac:chgData name="Manu Madhavan" userId="20e664b66e3d0f11" providerId="LiveId" clId="{F3326F68-77B6-51B6-B354-9BA077E9A15E}" dt="2026-06-02T06:11:22.612" v="176" actId="478"/>
          <ac:spMkLst>
            <pc:docMk/>
            <pc:sldMk cId="3745794206" sldId="295"/>
            <ac:spMk id="22" creationId="{B27782BA-6070-0FD2-33FB-B24FF20B5D14}"/>
          </ac:spMkLst>
        </pc:spChg>
        <pc:spChg chg="del">
          <ac:chgData name="Manu Madhavan" userId="20e664b66e3d0f11" providerId="LiveId" clId="{F3326F68-77B6-51B6-B354-9BA077E9A15E}" dt="2026-06-02T06:11:22.612" v="176" actId="478"/>
          <ac:spMkLst>
            <pc:docMk/>
            <pc:sldMk cId="3745794206" sldId="295"/>
            <ac:spMk id="54" creationId="{5785BFC7-24C7-9878-F3CA-B741E7124984}"/>
          </ac:spMkLst>
        </pc:spChg>
        <pc:spChg chg="del">
          <ac:chgData name="Manu Madhavan" userId="20e664b66e3d0f11" providerId="LiveId" clId="{F3326F68-77B6-51B6-B354-9BA077E9A15E}" dt="2026-06-02T06:11:22.612" v="176" actId="478"/>
          <ac:spMkLst>
            <pc:docMk/>
            <pc:sldMk cId="3745794206" sldId="295"/>
            <ac:spMk id="57" creationId="{1B5F10CA-8365-AED4-6141-F4C124C532E7}"/>
          </ac:spMkLst>
        </pc:spChg>
        <pc:spChg chg="del">
          <ac:chgData name="Manu Madhavan" userId="20e664b66e3d0f11" providerId="LiveId" clId="{F3326F68-77B6-51B6-B354-9BA077E9A15E}" dt="2026-06-02T06:11:22.612" v="176" actId="478"/>
          <ac:spMkLst>
            <pc:docMk/>
            <pc:sldMk cId="3745794206" sldId="295"/>
            <ac:spMk id="58" creationId="{335359B6-7F06-37D9-EE0D-AAE1702F6BE8}"/>
          </ac:spMkLst>
        </pc:spChg>
        <pc:spChg chg="del">
          <ac:chgData name="Manu Madhavan" userId="20e664b66e3d0f11" providerId="LiveId" clId="{F3326F68-77B6-51B6-B354-9BA077E9A15E}" dt="2026-06-02T06:11:22.612" v="176" actId="478"/>
          <ac:spMkLst>
            <pc:docMk/>
            <pc:sldMk cId="3745794206" sldId="295"/>
            <ac:spMk id="60" creationId="{DCE22631-F465-2A53-D874-CE66772A830A}"/>
          </ac:spMkLst>
        </pc:spChg>
        <pc:spChg chg="del">
          <ac:chgData name="Manu Madhavan" userId="20e664b66e3d0f11" providerId="LiveId" clId="{F3326F68-77B6-51B6-B354-9BA077E9A15E}" dt="2026-06-02T06:11:22.612" v="176" actId="478"/>
          <ac:spMkLst>
            <pc:docMk/>
            <pc:sldMk cId="3745794206" sldId="295"/>
            <ac:spMk id="62" creationId="{BD04CCE3-8CED-0205-61E8-5E3F57D35FCF}"/>
          </ac:spMkLst>
        </pc:spChg>
        <pc:spChg chg="del">
          <ac:chgData name="Manu Madhavan" userId="20e664b66e3d0f11" providerId="LiveId" clId="{F3326F68-77B6-51B6-B354-9BA077E9A15E}" dt="2026-06-02T06:11:22.612" v="176" actId="478"/>
          <ac:spMkLst>
            <pc:docMk/>
            <pc:sldMk cId="3745794206" sldId="295"/>
            <ac:spMk id="63" creationId="{89091790-9FB5-A3F8-CC4C-E94E59061180}"/>
          </ac:spMkLst>
        </pc:spChg>
        <pc:spChg chg="del">
          <ac:chgData name="Manu Madhavan" userId="20e664b66e3d0f11" providerId="LiveId" clId="{F3326F68-77B6-51B6-B354-9BA077E9A15E}" dt="2026-06-02T06:11:22.612" v="176" actId="478"/>
          <ac:spMkLst>
            <pc:docMk/>
            <pc:sldMk cId="3745794206" sldId="295"/>
            <ac:spMk id="65" creationId="{6441C578-1C16-A666-50C4-38F99C49E686}"/>
          </ac:spMkLst>
        </pc:spChg>
        <pc:spChg chg="del">
          <ac:chgData name="Manu Madhavan" userId="20e664b66e3d0f11" providerId="LiveId" clId="{F3326F68-77B6-51B6-B354-9BA077E9A15E}" dt="2026-06-02T06:11:22.612" v="176" actId="478"/>
          <ac:spMkLst>
            <pc:docMk/>
            <pc:sldMk cId="3745794206" sldId="295"/>
            <ac:spMk id="68" creationId="{ADF6EDCA-0EF5-7BDB-9447-0366B3F4D02E}"/>
          </ac:spMkLst>
        </pc:spChg>
        <pc:spChg chg="del">
          <ac:chgData name="Manu Madhavan" userId="20e664b66e3d0f11" providerId="LiveId" clId="{F3326F68-77B6-51B6-B354-9BA077E9A15E}" dt="2026-06-02T06:11:22.612" v="176" actId="478"/>
          <ac:spMkLst>
            <pc:docMk/>
            <pc:sldMk cId="3745794206" sldId="295"/>
            <ac:spMk id="70" creationId="{F368D624-C74D-5F61-C830-E2B33F286549}"/>
          </ac:spMkLst>
        </pc:spChg>
      </pc:sldChg>
    </pc:docChg>
  </pc:docChgLst>
  <pc:docChgLst>
    <pc:chgData name="Dhaniya Raj" userId="S::dhaniya.raj@dcubeai.com::cef23f73-910f-4177-a40a-17e08eb3f28b" providerId="AD" clId="Web-{EB2F39F8-A2AA-9254-CF41-473FBBBF4A96}"/>
    <pc:docChg chg="addSld delSld modSld">
      <pc:chgData name="Dhaniya Raj" userId="S::dhaniya.raj@dcubeai.com::cef23f73-910f-4177-a40a-17e08eb3f28b" providerId="AD" clId="Web-{EB2F39F8-A2AA-9254-CF41-473FBBBF4A96}" dt="2026-06-01T12:01:58.878" v="398" actId="14100"/>
      <pc:docMkLst>
        <pc:docMk/>
      </pc:docMkLst>
      <pc:sldChg chg="del">
        <pc:chgData name="Dhaniya Raj" userId="S::dhaniya.raj@dcubeai.com::cef23f73-910f-4177-a40a-17e08eb3f28b" providerId="AD" clId="Web-{EB2F39F8-A2AA-9254-CF41-473FBBBF4A96}" dt="2026-06-01T12:00:57.081" v="396"/>
        <pc:sldMkLst>
          <pc:docMk/>
          <pc:sldMk cId="109857222" sldId="256"/>
        </pc:sldMkLst>
      </pc:sldChg>
      <pc:sldChg chg="addSp">
        <pc:chgData name="Dhaniya Raj" userId="S::dhaniya.raj@dcubeai.com::cef23f73-910f-4177-a40a-17e08eb3f28b" providerId="AD" clId="Web-{EB2F39F8-A2AA-9254-CF41-473FBBBF4A96}" dt="2026-06-01T11:57:28.954" v="211"/>
        <pc:sldMkLst>
          <pc:docMk/>
          <pc:sldMk cId="756794970" sldId="257"/>
        </pc:sldMkLst>
        <pc:spChg chg="add">
          <ac:chgData name="Dhaniya Raj" userId="S::dhaniya.raj@dcubeai.com::cef23f73-910f-4177-a40a-17e08eb3f28b" providerId="AD" clId="Web-{EB2F39F8-A2AA-9254-CF41-473FBBBF4A96}" dt="2026-06-01T11:57:28.954" v="211"/>
          <ac:spMkLst>
            <pc:docMk/>
            <pc:sldMk cId="756794970" sldId="257"/>
            <ac:spMk id="2" creationId="{AF30EA6F-EA02-BF5C-DF08-20F52BECC86B}"/>
          </ac:spMkLst>
        </pc:spChg>
        <pc:spChg chg="add">
          <ac:chgData name="Dhaniya Raj" userId="S::dhaniya.raj@dcubeai.com::cef23f73-910f-4177-a40a-17e08eb3f28b" providerId="AD" clId="Web-{EB2F39F8-A2AA-9254-CF41-473FBBBF4A96}" dt="2026-06-01T11:57:28.954" v="211"/>
          <ac:spMkLst>
            <pc:docMk/>
            <pc:sldMk cId="756794970" sldId="257"/>
            <ac:spMk id="3" creationId="{2BC9E58F-3122-CA71-3EAF-E23877110D5D}"/>
          </ac:spMkLst>
        </pc:spChg>
        <pc:spChg chg="add">
          <ac:chgData name="Dhaniya Raj" userId="S::dhaniya.raj@dcubeai.com::cef23f73-910f-4177-a40a-17e08eb3f28b" providerId="AD" clId="Web-{EB2F39F8-A2AA-9254-CF41-473FBBBF4A96}" dt="2026-06-01T11:57:28.954" v="211"/>
          <ac:spMkLst>
            <pc:docMk/>
            <pc:sldMk cId="756794970" sldId="257"/>
            <ac:spMk id="4" creationId="{9F7C0C16-2458-1D12-DD10-52C07D0C2586}"/>
          </ac:spMkLst>
        </pc:spChg>
        <pc:spChg chg="add">
          <ac:chgData name="Dhaniya Raj" userId="S::dhaniya.raj@dcubeai.com::cef23f73-910f-4177-a40a-17e08eb3f28b" providerId="AD" clId="Web-{EB2F39F8-A2AA-9254-CF41-473FBBBF4A96}" dt="2026-06-01T11:57:28.954" v="211"/>
          <ac:spMkLst>
            <pc:docMk/>
            <pc:sldMk cId="756794970" sldId="257"/>
            <ac:spMk id="5" creationId="{C711DFD3-8DEC-3F11-0A83-2502D60CFDDD}"/>
          </ac:spMkLst>
        </pc:spChg>
      </pc:sldChg>
      <pc:sldChg chg="addSp delSp modSp">
        <pc:chgData name="Dhaniya Raj" userId="S::dhaniya.raj@dcubeai.com::cef23f73-910f-4177-a40a-17e08eb3f28b" providerId="AD" clId="Web-{EB2F39F8-A2AA-9254-CF41-473FBBBF4A96}" dt="2026-06-01T12:00:44.909" v="395" actId="1076"/>
        <pc:sldMkLst>
          <pc:docMk/>
          <pc:sldMk cId="229215114" sldId="263"/>
        </pc:sldMkLst>
        <pc:spChg chg="mod">
          <ac:chgData name="Dhaniya Raj" userId="S::dhaniya.raj@dcubeai.com::cef23f73-910f-4177-a40a-17e08eb3f28b" providerId="AD" clId="Web-{EB2F39F8-A2AA-9254-CF41-473FBBBF4A96}" dt="2026-06-01T11:50:49.607" v="105" actId="1076"/>
          <ac:spMkLst>
            <pc:docMk/>
            <pc:sldMk cId="229215114" sldId="263"/>
            <ac:spMk id="3" creationId="{0BDFC5BF-4602-7E66-9E52-2260813FC585}"/>
          </ac:spMkLst>
        </pc:spChg>
        <pc:spChg chg="mod">
          <ac:chgData name="Dhaniya Raj" userId="S::dhaniya.raj@dcubeai.com::cef23f73-910f-4177-a40a-17e08eb3f28b" providerId="AD" clId="Web-{EB2F39F8-A2AA-9254-CF41-473FBBBF4A96}" dt="2026-06-01T11:50:49.638" v="106" actId="1076"/>
          <ac:spMkLst>
            <pc:docMk/>
            <pc:sldMk cId="229215114" sldId="263"/>
            <ac:spMk id="4" creationId="{CEBCBE00-C288-7F6B-377C-97B3CA9B2F7A}"/>
          </ac:spMkLst>
        </pc:spChg>
        <pc:spChg chg="mod">
          <ac:chgData name="Dhaniya Raj" userId="S::dhaniya.raj@dcubeai.com::cef23f73-910f-4177-a40a-17e08eb3f28b" providerId="AD" clId="Web-{EB2F39F8-A2AA-9254-CF41-473FBBBF4A96}" dt="2026-06-01T11:59:20.283" v="319" actId="1076"/>
          <ac:spMkLst>
            <pc:docMk/>
            <pc:sldMk cId="229215114" sldId="263"/>
            <ac:spMk id="5" creationId="{67629A01-762D-EA8B-CD79-2CA13268C340}"/>
          </ac:spMkLst>
        </pc:spChg>
        <pc:spChg chg="mod">
          <ac:chgData name="Dhaniya Raj" userId="S::dhaniya.raj@dcubeai.com::cef23f73-910f-4177-a40a-17e08eb3f28b" providerId="AD" clId="Web-{EB2F39F8-A2AA-9254-CF41-473FBBBF4A96}" dt="2026-06-01T11:50:49.654" v="107" actId="1076"/>
          <ac:spMkLst>
            <pc:docMk/>
            <pc:sldMk cId="229215114" sldId="263"/>
            <ac:spMk id="6" creationId="{99B92AC9-38FD-C26E-FDB8-EE1EFE36686A}"/>
          </ac:spMkLst>
        </pc:spChg>
        <pc:spChg chg="mod">
          <ac:chgData name="Dhaniya Raj" userId="S::dhaniya.raj@dcubeai.com::cef23f73-910f-4177-a40a-17e08eb3f28b" providerId="AD" clId="Web-{EB2F39F8-A2AA-9254-CF41-473FBBBF4A96}" dt="2026-06-01T11:59:20.314" v="320" actId="1076"/>
          <ac:spMkLst>
            <pc:docMk/>
            <pc:sldMk cId="229215114" sldId="263"/>
            <ac:spMk id="7" creationId="{8B2B5ECD-BD07-C4D2-95B9-99BE8BD0BCE8}"/>
          </ac:spMkLst>
        </pc:spChg>
        <pc:spChg chg="mod">
          <ac:chgData name="Dhaniya Raj" userId="S::dhaniya.raj@dcubeai.com::cef23f73-910f-4177-a40a-17e08eb3f28b" providerId="AD" clId="Web-{EB2F39F8-A2AA-9254-CF41-473FBBBF4A96}" dt="2026-06-01T11:50:49.685" v="108" actId="1076"/>
          <ac:spMkLst>
            <pc:docMk/>
            <pc:sldMk cId="229215114" sldId="263"/>
            <ac:spMk id="8" creationId="{86DFE789-174F-EC9E-2F5F-2420EDA1A5DC}"/>
          </ac:spMkLst>
        </pc:spChg>
        <pc:spChg chg="mod">
          <ac:chgData name="Dhaniya Raj" userId="S::dhaniya.raj@dcubeai.com::cef23f73-910f-4177-a40a-17e08eb3f28b" providerId="AD" clId="Web-{EB2F39F8-A2AA-9254-CF41-473FBBBF4A96}" dt="2026-06-01T11:59:20.330" v="321" actId="1076"/>
          <ac:spMkLst>
            <pc:docMk/>
            <pc:sldMk cId="229215114" sldId="263"/>
            <ac:spMk id="9" creationId="{53AD644D-4C25-1B0B-52D0-A6C77926692A}"/>
          </ac:spMkLst>
        </pc:spChg>
        <pc:spChg chg="mod">
          <ac:chgData name="Dhaniya Raj" userId="S::dhaniya.raj@dcubeai.com::cef23f73-910f-4177-a40a-17e08eb3f28b" providerId="AD" clId="Web-{EB2F39F8-A2AA-9254-CF41-473FBBBF4A96}" dt="2026-06-01T11:50:49.700" v="109" actId="1076"/>
          <ac:spMkLst>
            <pc:docMk/>
            <pc:sldMk cId="229215114" sldId="263"/>
            <ac:spMk id="10" creationId="{BB9EA7EF-FA1E-820E-ECB2-83621E047519}"/>
          </ac:spMkLst>
        </pc:spChg>
        <pc:spChg chg="mod">
          <ac:chgData name="Dhaniya Raj" userId="S::dhaniya.raj@dcubeai.com::cef23f73-910f-4177-a40a-17e08eb3f28b" providerId="AD" clId="Web-{EB2F39F8-A2AA-9254-CF41-473FBBBF4A96}" dt="2026-06-01T11:59:20.361" v="322" actId="1076"/>
          <ac:spMkLst>
            <pc:docMk/>
            <pc:sldMk cId="229215114" sldId="263"/>
            <ac:spMk id="11" creationId="{78EBCF54-5E95-03DE-A034-020F05A3F01F}"/>
          </ac:spMkLst>
        </pc:spChg>
        <pc:spChg chg="mod">
          <ac:chgData name="Dhaniya Raj" userId="S::dhaniya.raj@dcubeai.com::cef23f73-910f-4177-a40a-17e08eb3f28b" providerId="AD" clId="Web-{EB2F39F8-A2AA-9254-CF41-473FBBBF4A96}" dt="2026-06-01T11:50:52.529" v="127" actId="20577"/>
          <ac:spMkLst>
            <pc:docMk/>
            <pc:sldMk cId="229215114" sldId="263"/>
            <ac:spMk id="12" creationId="{1BC99E57-4A59-5ED9-F336-C1D84059156E}"/>
          </ac:spMkLst>
        </pc:spChg>
        <pc:spChg chg="mod">
          <ac:chgData name="Dhaniya Raj" userId="S::dhaniya.raj@dcubeai.com::cef23f73-910f-4177-a40a-17e08eb3f28b" providerId="AD" clId="Web-{EB2F39F8-A2AA-9254-CF41-473FBBBF4A96}" dt="2026-06-01T11:59:20.377" v="323" actId="1076"/>
          <ac:spMkLst>
            <pc:docMk/>
            <pc:sldMk cId="229215114" sldId="263"/>
            <ac:spMk id="13" creationId="{5C20E498-7A56-2921-F319-92E11E7728D4}"/>
          </ac:spMkLst>
        </pc:spChg>
        <pc:spChg chg="mod">
          <ac:chgData name="Dhaniya Raj" userId="S::dhaniya.raj@dcubeai.com::cef23f73-910f-4177-a40a-17e08eb3f28b" providerId="AD" clId="Web-{EB2F39F8-A2AA-9254-CF41-473FBBBF4A96}" dt="2026-06-01T11:50:49.747" v="111" actId="1076"/>
          <ac:spMkLst>
            <pc:docMk/>
            <pc:sldMk cId="229215114" sldId="263"/>
            <ac:spMk id="14" creationId="{22390C47-CC58-444D-A17D-3F4A5A652A19}"/>
          </ac:spMkLst>
        </pc:spChg>
        <pc:spChg chg="mod">
          <ac:chgData name="Dhaniya Raj" userId="S::dhaniya.raj@dcubeai.com::cef23f73-910f-4177-a40a-17e08eb3f28b" providerId="AD" clId="Web-{EB2F39F8-A2AA-9254-CF41-473FBBBF4A96}" dt="2026-06-01T11:59:20.408" v="324" actId="1076"/>
          <ac:spMkLst>
            <pc:docMk/>
            <pc:sldMk cId="229215114" sldId="263"/>
            <ac:spMk id="15" creationId="{504CF319-1DF5-B511-6593-5E6CEF0BF3C7}"/>
          </ac:spMkLst>
        </pc:spChg>
        <pc:spChg chg="mod">
          <ac:chgData name="Dhaniya Raj" userId="S::dhaniya.raj@dcubeai.com::cef23f73-910f-4177-a40a-17e08eb3f28b" providerId="AD" clId="Web-{EB2F39F8-A2AA-9254-CF41-473FBBBF4A96}" dt="2026-06-01T11:51:02.951" v="133" actId="20577"/>
          <ac:spMkLst>
            <pc:docMk/>
            <pc:sldMk cId="229215114" sldId="263"/>
            <ac:spMk id="16" creationId="{3C5D46B7-6A48-19B0-EBDC-A7B8004AF7A0}"/>
          </ac:spMkLst>
        </pc:spChg>
        <pc:spChg chg="mod">
          <ac:chgData name="Dhaniya Raj" userId="S::dhaniya.raj@dcubeai.com::cef23f73-910f-4177-a40a-17e08eb3f28b" providerId="AD" clId="Web-{EB2F39F8-A2AA-9254-CF41-473FBBBF4A96}" dt="2026-06-01T11:50:49.810" v="113" actId="1076"/>
          <ac:spMkLst>
            <pc:docMk/>
            <pc:sldMk cId="229215114" sldId="263"/>
            <ac:spMk id="18" creationId="{0F981590-098C-7519-2395-CBB7A7E4A0A7}"/>
          </ac:spMkLst>
        </pc:spChg>
        <pc:spChg chg="mod">
          <ac:chgData name="Dhaniya Raj" userId="S::dhaniya.raj@dcubeai.com::cef23f73-910f-4177-a40a-17e08eb3f28b" providerId="AD" clId="Web-{EB2F39F8-A2AA-9254-CF41-473FBBBF4A96}" dt="2026-06-01T11:51:05.263" v="135" actId="20577"/>
          <ac:spMkLst>
            <pc:docMk/>
            <pc:sldMk cId="229215114" sldId="263"/>
            <ac:spMk id="20" creationId="{04F01B33-A566-4087-23B0-73FCA282606C}"/>
          </ac:spMkLst>
        </pc:spChg>
        <pc:spChg chg="mod">
          <ac:chgData name="Dhaniya Raj" userId="S::dhaniya.raj@dcubeai.com::cef23f73-910f-4177-a40a-17e08eb3f28b" providerId="AD" clId="Web-{EB2F39F8-A2AA-9254-CF41-473FBBBF4A96}" dt="2026-06-01T11:51:10.294" v="139" actId="20577"/>
          <ac:spMkLst>
            <pc:docMk/>
            <pc:sldMk cId="229215114" sldId="263"/>
            <ac:spMk id="22" creationId="{E91A3937-DE27-EACA-9D46-FF64BF49A5ED}"/>
          </ac:spMkLst>
        </pc:spChg>
        <pc:spChg chg="mod">
          <ac:chgData name="Dhaniya Raj" userId="S::dhaniya.raj@dcubeai.com::cef23f73-910f-4177-a40a-17e08eb3f28b" providerId="AD" clId="Web-{EB2F39F8-A2AA-9254-CF41-473FBBBF4A96}" dt="2026-06-01T11:59:20.268" v="318" actId="1076"/>
          <ac:spMkLst>
            <pc:docMk/>
            <pc:sldMk cId="229215114" sldId="263"/>
            <ac:spMk id="23" creationId="{69A86C9A-9F69-9C52-F4C9-80E8873AA2C2}"/>
          </ac:spMkLst>
        </pc:spChg>
        <pc:spChg chg="mod">
          <ac:chgData name="Dhaniya Raj" userId="S::dhaniya.raj@dcubeai.com::cef23f73-910f-4177-a40a-17e08eb3f28b" providerId="AD" clId="Web-{EB2F39F8-A2AA-9254-CF41-473FBBBF4A96}" dt="2026-06-01T11:59:20.502" v="328" actId="1076"/>
          <ac:spMkLst>
            <pc:docMk/>
            <pc:sldMk cId="229215114" sldId="263"/>
            <ac:spMk id="25" creationId="{BBCDBD65-0D90-62ED-6359-C7DF00CC0369}"/>
          </ac:spMkLst>
        </pc:spChg>
        <pc:spChg chg="del mod">
          <ac:chgData name="Dhaniya Raj" userId="S::dhaniya.raj@dcubeai.com::cef23f73-910f-4177-a40a-17e08eb3f28b" providerId="AD" clId="Web-{EB2F39F8-A2AA-9254-CF41-473FBBBF4A96}" dt="2026-06-01T11:57:26.798" v="210"/>
          <ac:spMkLst>
            <pc:docMk/>
            <pc:sldMk cId="229215114" sldId="263"/>
            <ac:spMk id="36" creationId="{AF30EA6F-EA02-BF5C-DF08-20F52BECC86B}"/>
          </ac:spMkLst>
        </pc:spChg>
        <pc:spChg chg="mod">
          <ac:chgData name="Dhaniya Raj" userId="S::dhaniya.raj@dcubeai.com::cef23f73-910f-4177-a40a-17e08eb3f28b" providerId="AD" clId="Web-{EB2F39F8-A2AA-9254-CF41-473FBBBF4A96}" dt="2026-06-01T12:00:32.784" v="381" actId="1076"/>
          <ac:spMkLst>
            <pc:docMk/>
            <pc:sldMk cId="229215114" sldId="263"/>
            <ac:spMk id="37" creationId="{954DD54D-85F9-F681-520D-BEA7D347041B}"/>
          </ac:spMkLst>
        </pc:spChg>
        <pc:spChg chg="mod">
          <ac:chgData name="Dhaniya Raj" userId="S::dhaniya.raj@dcubeai.com::cef23f73-910f-4177-a40a-17e08eb3f28b" providerId="AD" clId="Web-{EB2F39F8-A2AA-9254-CF41-473FBBBF4A96}" dt="2026-06-01T12:00:32.815" v="382" actId="1076"/>
          <ac:spMkLst>
            <pc:docMk/>
            <pc:sldMk cId="229215114" sldId="263"/>
            <ac:spMk id="38" creationId="{D1C71EB5-E4CA-0ED9-DBA9-AB3A77D587A6}"/>
          </ac:spMkLst>
        </pc:spChg>
        <pc:spChg chg="mod">
          <ac:chgData name="Dhaniya Raj" userId="S::dhaniya.raj@dcubeai.com::cef23f73-910f-4177-a40a-17e08eb3f28b" providerId="AD" clId="Web-{EB2F39F8-A2AA-9254-CF41-473FBBBF4A96}" dt="2026-06-01T12:00:32.846" v="383" actId="1076"/>
          <ac:spMkLst>
            <pc:docMk/>
            <pc:sldMk cId="229215114" sldId="263"/>
            <ac:spMk id="39" creationId="{19521A96-6D76-B89C-5664-A0BD8465F88B}"/>
          </ac:spMkLst>
        </pc:spChg>
        <pc:spChg chg="del mod">
          <ac:chgData name="Dhaniya Raj" userId="S::dhaniya.raj@dcubeai.com::cef23f73-910f-4177-a40a-17e08eb3f28b" providerId="AD" clId="Web-{EB2F39F8-A2AA-9254-CF41-473FBBBF4A96}" dt="2026-06-01T11:57:26.798" v="209"/>
          <ac:spMkLst>
            <pc:docMk/>
            <pc:sldMk cId="229215114" sldId="263"/>
            <ac:spMk id="40" creationId="{2BC9E58F-3122-CA71-3EAF-E23877110D5D}"/>
          </ac:spMkLst>
        </pc:spChg>
        <pc:spChg chg="mod">
          <ac:chgData name="Dhaniya Raj" userId="S::dhaniya.raj@dcubeai.com::cef23f73-910f-4177-a40a-17e08eb3f28b" providerId="AD" clId="Web-{EB2F39F8-A2AA-9254-CF41-473FBBBF4A96}" dt="2026-06-01T12:00:32.862" v="384" actId="1076"/>
          <ac:spMkLst>
            <pc:docMk/>
            <pc:sldMk cId="229215114" sldId="263"/>
            <ac:spMk id="41" creationId="{B73F6BFD-6392-E5C0-CA4A-B2323832D73F}"/>
          </ac:spMkLst>
        </pc:spChg>
        <pc:spChg chg="mod">
          <ac:chgData name="Dhaniya Raj" userId="S::dhaniya.raj@dcubeai.com::cef23f73-910f-4177-a40a-17e08eb3f28b" providerId="AD" clId="Web-{EB2F39F8-A2AA-9254-CF41-473FBBBF4A96}" dt="2026-06-01T12:00:32.893" v="385" actId="1076"/>
          <ac:spMkLst>
            <pc:docMk/>
            <pc:sldMk cId="229215114" sldId="263"/>
            <ac:spMk id="42" creationId="{2F7FB57A-C5AA-9FB7-1CF8-A0A886DF2C71}"/>
          </ac:spMkLst>
        </pc:spChg>
        <pc:spChg chg="mod">
          <ac:chgData name="Dhaniya Raj" userId="S::dhaniya.raj@dcubeai.com::cef23f73-910f-4177-a40a-17e08eb3f28b" providerId="AD" clId="Web-{EB2F39F8-A2AA-9254-CF41-473FBBBF4A96}" dt="2026-06-01T12:00:32.924" v="386" actId="1076"/>
          <ac:spMkLst>
            <pc:docMk/>
            <pc:sldMk cId="229215114" sldId="263"/>
            <ac:spMk id="43" creationId="{E68045A2-F695-5502-9542-95324A10EB65}"/>
          </ac:spMkLst>
        </pc:spChg>
        <pc:spChg chg="mod">
          <ac:chgData name="Dhaniya Raj" userId="S::dhaniya.raj@dcubeai.com::cef23f73-910f-4177-a40a-17e08eb3f28b" providerId="AD" clId="Web-{EB2F39F8-A2AA-9254-CF41-473FBBBF4A96}" dt="2026-06-01T12:00:32.956" v="387" actId="1076"/>
          <ac:spMkLst>
            <pc:docMk/>
            <pc:sldMk cId="229215114" sldId="263"/>
            <ac:spMk id="44" creationId="{5B754458-47DE-6DAC-1CA3-5D4FF02D1913}"/>
          </ac:spMkLst>
        </pc:spChg>
        <pc:spChg chg="mod">
          <ac:chgData name="Dhaniya Raj" userId="S::dhaniya.raj@dcubeai.com::cef23f73-910f-4177-a40a-17e08eb3f28b" providerId="AD" clId="Web-{EB2F39F8-A2AA-9254-CF41-473FBBBF4A96}" dt="2026-06-01T12:00:32.987" v="388" actId="1076"/>
          <ac:spMkLst>
            <pc:docMk/>
            <pc:sldMk cId="229215114" sldId="263"/>
            <ac:spMk id="45" creationId="{68F8D14C-7C4C-9E9C-8851-731540324C27}"/>
          </ac:spMkLst>
        </pc:spChg>
        <pc:spChg chg="mod">
          <ac:chgData name="Dhaniya Raj" userId="S::dhaniya.raj@dcubeai.com::cef23f73-910f-4177-a40a-17e08eb3f28b" providerId="AD" clId="Web-{EB2F39F8-A2AA-9254-CF41-473FBBBF4A96}" dt="2026-06-01T12:00:33.002" v="389" actId="1076"/>
          <ac:spMkLst>
            <pc:docMk/>
            <pc:sldMk cId="229215114" sldId="263"/>
            <ac:spMk id="46" creationId="{36FC0D54-9373-D1FC-921A-3638469045E6}"/>
          </ac:spMkLst>
        </pc:spChg>
        <pc:spChg chg="del mod">
          <ac:chgData name="Dhaniya Raj" userId="S::dhaniya.raj@dcubeai.com::cef23f73-910f-4177-a40a-17e08eb3f28b" providerId="AD" clId="Web-{EB2F39F8-A2AA-9254-CF41-473FBBBF4A96}" dt="2026-06-01T11:57:26.798" v="208"/>
          <ac:spMkLst>
            <pc:docMk/>
            <pc:sldMk cId="229215114" sldId="263"/>
            <ac:spMk id="47" creationId="{9F7C0C16-2458-1D12-DD10-52C07D0C2586}"/>
          </ac:spMkLst>
        </pc:spChg>
        <pc:spChg chg="del mod">
          <ac:chgData name="Dhaniya Raj" userId="S::dhaniya.raj@dcubeai.com::cef23f73-910f-4177-a40a-17e08eb3f28b" providerId="AD" clId="Web-{EB2F39F8-A2AA-9254-CF41-473FBBBF4A96}" dt="2026-06-01T11:57:26.798" v="207"/>
          <ac:spMkLst>
            <pc:docMk/>
            <pc:sldMk cId="229215114" sldId="263"/>
            <ac:spMk id="48" creationId="{C711DFD3-8DEC-3F11-0A83-2502D60CFDDD}"/>
          </ac:spMkLst>
        </pc:spChg>
        <pc:spChg chg="add del mod">
          <ac:chgData name="Dhaniya Raj" userId="S::dhaniya.raj@dcubeai.com::cef23f73-910f-4177-a40a-17e08eb3f28b" providerId="AD" clId="Web-{EB2F39F8-A2AA-9254-CF41-473FBBBF4A96}" dt="2026-06-01T12:00:33.034" v="390" actId="1076"/>
          <ac:spMkLst>
            <pc:docMk/>
            <pc:sldMk cId="229215114" sldId="263"/>
            <ac:spMk id="54" creationId="{F1408CAB-8026-F9CB-A007-BB630125B841}"/>
          </ac:spMkLst>
        </pc:spChg>
        <pc:spChg chg="add del mod">
          <ac:chgData name="Dhaniya Raj" userId="S::dhaniya.raj@dcubeai.com::cef23f73-910f-4177-a40a-17e08eb3f28b" providerId="AD" clId="Web-{EB2F39F8-A2AA-9254-CF41-473FBBBF4A96}" dt="2026-06-01T12:00:44.909" v="395" actId="1076"/>
          <ac:spMkLst>
            <pc:docMk/>
            <pc:sldMk cId="229215114" sldId="263"/>
            <ac:spMk id="57" creationId="{EA747365-1898-A27A-DFA8-157C2CFCC3B4}"/>
          </ac:spMkLst>
        </pc:spChg>
        <pc:spChg chg="add del mod">
          <ac:chgData name="Dhaniya Raj" userId="S::dhaniya.raj@dcubeai.com::cef23f73-910f-4177-a40a-17e08eb3f28b" providerId="AD" clId="Web-{EB2F39F8-A2AA-9254-CF41-473FBBBF4A96}" dt="2026-06-01T12:00:33.096" v="392" actId="1076"/>
          <ac:spMkLst>
            <pc:docMk/>
            <pc:sldMk cId="229215114" sldId="263"/>
            <ac:spMk id="58" creationId="{AAFB8ACF-4BE8-8DC6-4A7B-0D479546E311}"/>
          </ac:spMkLst>
        </pc:spChg>
        <pc:spChg chg="add del mod">
          <ac:chgData name="Dhaniya Raj" userId="S::dhaniya.raj@dcubeai.com::cef23f73-910f-4177-a40a-17e08eb3f28b" providerId="AD" clId="Web-{EB2F39F8-A2AA-9254-CF41-473FBBBF4A96}" dt="2026-06-01T12:00:33.127" v="393" actId="1076"/>
          <ac:spMkLst>
            <pc:docMk/>
            <pc:sldMk cId="229215114" sldId="263"/>
            <ac:spMk id="59" creationId="{7732ACC3-3968-95A6-1CB1-6EDD97750D94}"/>
          </ac:spMkLst>
        </pc:spChg>
        <pc:spChg chg="add del mod">
          <ac:chgData name="Dhaniya Raj" userId="S::dhaniya.raj@dcubeai.com::cef23f73-910f-4177-a40a-17e08eb3f28b" providerId="AD" clId="Web-{EB2F39F8-A2AA-9254-CF41-473FBBBF4A96}" dt="2026-06-01T12:00:33.143" v="394" actId="1076"/>
          <ac:spMkLst>
            <pc:docMk/>
            <pc:sldMk cId="229215114" sldId="263"/>
            <ac:spMk id="60" creationId="{0A094D69-D129-0661-10E8-12A47F4640EB}"/>
          </ac:spMkLst>
        </pc:spChg>
        <pc:spChg chg="add mod">
          <ac:chgData name="Dhaniya Raj" userId="S::dhaniya.raj@dcubeai.com::cef23f73-910f-4177-a40a-17e08eb3f28b" providerId="AD" clId="Web-{EB2F39F8-A2AA-9254-CF41-473FBBBF4A96}" dt="2026-06-01T11:59:41.768" v="362" actId="1076"/>
          <ac:spMkLst>
            <pc:docMk/>
            <pc:sldMk cId="229215114" sldId="263"/>
            <ac:spMk id="63" creationId="{8EBF129F-7B05-0EDA-9626-707B61BB1AC2}"/>
          </ac:spMkLst>
        </pc:spChg>
        <pc:spChg chg="add mod">
          <ac:chgData name="Dhaniya Raj" userId="S::dhaniya.raj@dcubeai.com::cef23f73-910f-4177-a40a-17e08eb3f28b" providerId="AD" clId="Web-{EB2F39F8-A2AA-9254-CF41-473FBBBF4A96}" dt="2026-06-01T11:59:47.065" v="364" actId="1076"/>
          <ac:spMkLst>
            <pc:docMk/>
            <pc:sldMk cId="229215114" sldId="263"/>
            <ac:spMk id="64" creationId="{FA3A6FD7-8FC6-BB90-CF5C-1B81EFFC48D8}"/>
          </ac:spMkLst>
        </pc:spChg>
        <pc:spChg chg="add mod">
          <ac:chgData name="Dhaniya Raj" userId="S::dhaniya.raj@dcubeai.com::cef23f73-910f-4177-a40a-17e08eb3f28b" providerId="AD" clId="Web-{EB2F39F8-A2AA-9254-CF41-473FBBBF4A96}" dt="2026-06-01T11:59:31.565" v="361" actId="1076"/>
          <ac:spMkLst>
            <pc:docMk/>
            <pc:sldMk cId="229215114" sldId="263"/>
            <ac:spMk id="65" creationId="{E9D5C9B2-A221-85DE-D7D5-27F1F10BFEBC}"/>
          </ac:spMkLst>
        </pc:spChg>
        <pc:spChg chg="mod">
          <ac:chgData name="Dhaniya Raj" userId="S::dhaniya.raj@dcubeai.com::cef23f73-910f-4177-a40a-17e08eb3f28b" providerId="AD" clId="Web-{EB2F39F8-A2AA-9254-CF41-473FBBBF4A96}" dt="2026-06-01T11:59:20.549" v="330" actId="1076"/>
          <ac:spMkLst>
            <pc:docMk/>
            <pc:sldMk cId="229215114" sldId="263"/>
            <ac:spMk id="76" creationId="{FA0A2CE9-DCCC-E90B-EDDF-FCDF80650A5E}"/>
          </ac:spMkLst>
        </pc:spChg>
        <pc:spChg chg="mod">
          <ac:chgData name="Dhaniya Raj" userId="S::dhaniya.raj@dcubeai.com::cef23f73-910f-4177-a40a-17e08eb3f28b" providerId="AD" clId="Web-{EB2F39F8-A2AA-9254-CF41-473FBBBF4A96}" dt="2026-06-01T11:59:20.580" v="331" actId="1076"/>
          <ac:spMkLst>
            <pc:docMk/>
            <pc:sldMk cId="229215114" sldId="263"/>
            <ac:spMk id="90" creationId="{259DA885-7BF2-6A44-7603-8C3773D033A1}"/>
          </ac:spMkLst>
        </pc:spChg>
        <pc:spChg chg="mod">
          <ac:chgData name="Dhaniya Raj" userId="S::dhaniya.raj@dcubeai.com::cef23f73-910f-4177-a40a-17e08eb3f28b" providerId="AD" clId="Web-{EB2F39F8-A2AA-9254-CF41-473FBBBF4A96}" dt="2026-06-01T11:59:20.596" v="332" actId="1076"/>
          <ac:spMkLst>
            <pc:docMk/>
            <pc:sldMk cId="229215114" sldId="263"/>
            <ac:spMk id="91" creationId="{F5AC9A21-C66A-5B5B-7BCA-E6E1CA2DA6B3}"/>
          </ac:spMkLst>
        </pc:spChg>
        <pc:spChg chg="mod">
          <ac:chgData name="Dhaniya Raj" userId="S::dhaniya.raj@dcubeai.com::cef23f73-910f-4177-a40a-17e08eb3f28b" providerId="AD" clId="Web-{EB2F39F8-A2AA-9254-CF41-473FBBBF4A96}" dt="2026-06-01T11:59:20.627" v="333" actId="1076"/>
          <ac:spMkLst>
            <pc:docMk/>
            <pc:sldMk cId="229215114" sldId="263"/>
            <ac:spMk id="92" creationId="{D0756C4B-5228-A96A-2C8E-55E9F82C16B7}"/>
          </ac:spMkLst>
        </pc:spChg>
        <pc:spChg chg="mod">
          <ac:chgData name="Dhaniya Raj" userId="S::dhaniya.raj@dcubeai.com::cef23f73-910f-4177-a40a-17e08eb3f28b" providerId="AD" clId="Web-{EB2F39F8-A2AA-9254-CF41-473FBBBF4A96}" dt="2026-06-01T11:59:20.658" v="334" actId="1076"/>
          <ac:spMkLst>
            <pc:docMk/>
            <pc:sldMk cId="229215114" sldId="263"/>
            <ac:spMk id="94" creationId="{CA3D686A-9E6F-0DDB-80EB-DC957546C320}"/>
          </ac:spMkLst>
        </pc:spChg>
        <pc:spChg chg="mod">
          <ac:chgData name="Dhaniya Raj" userId="S::dhaniya.raj@dcubeai.com::cef23f73-910f-4177-a40a-17e08eb3f28b" providerId="AD" clId="Web-{EB2F39F8-A2AA-9254-CF41-473FBBBF4A96}" dt="2026-06-01T11:59:20.674" v="335" actId="1076"/>
          <ac:spMkLst>
            <pc:docMk/>
            <pc:sldMk cId="229215114" sldId="263"/>
            <ac:spMk id="97" creationId="{E7A689A3-B2D1-50C7-394B-033C2A53C565}"/>
          </ac:spMkLst>
        </pc:spChg>
        <pc:spChg chg="mod">
          <ac:chgData name="Dhaniya Raj" userId="S::dhaniya.raj@dcubeai.com::cef23f73-910f-4177-a40a-17e08eb3f28b" providerId="AD" clId="Web-{EB2F39F8-A2AA-9254-CF41-473FBBBF4A96}" dt="2026-06-01T11:59:20.705" v="336" actId="1076"/>
          <ac:spMkLst>
            <pc:docMk/>
            <pc:sldMk cId="229215114" sldId="263"/>
            <ac:spMk id="99" creationId="{DA2A8A5A-04F6-6D14-BABC-0B93D6F454DA}"/>
          </ac:spMkLst>
        </pc:spChg>
        <pc:spChg chg="mod">
          <ac:chgData name="Dhaniya Raj" userId="S::dhaniya.raj@dcubeai.com::cef23f73-910f-4177-a40a-17e08eb3f28b" providerId="AD" clId="Web-{EB2F39F8-A2AA-9254-CF41-473FBBBF4A96}" dt="2026-06-01T11:59:20.799" v="340" actId="1076"/>
          <ac:spMkLst>
            <pc:docMk/>
            <pc:sldMk cId="229215114" sldId="263"/>
            <ac:spMk id="107" creationId="{CFA47464-F404-6015-CEA7-38F7BC11A46A}"/>
          </ac:spMkLst>
        </pc:spChg>
        <pc:spChg chg="mod">
          <ac:chgData name="Dhaniya Raj" userId="S::dhaniya.raj@dcubeai.com::cef23f73-910f-4177-a40a-17e08eb3f28b" providerId="AD" clId="Web-{EB2F39F8-A2AA-9254-CF41-473FBBBF4A96}" dt="2026-06-01T11:59:20.814" v="341" actId="1076"/>
          <ac:spMkLst>
            <pc:docMk/>
            <pc:sldMk cId="229215114" sldId="263"/>
            <ac:spMk id="109" creationId="{811F09E6-C5CF-5653-4D3E-55B888646C64}"/>
          </ac:spMkLst>
        </pc:spChg>
        <pc:spChg chg="mod">
          <ac:chgData name="Dhaniya Raj" userId="S::dhaniya.raj@dcubeai.com::cef23f73-910f-4177-a40a-17e08eb3f28b" providerId="AD" clId="Web-{EB2F39F8-A2AA-9254-CF41-473FBBBF4A96}" dt="2026-06-01T11:59:20.861" v="343" actId="1076"/>
          <ac:spMkLst>
            <pc:docMk/>
            <pc:sldMk cId="229215114" sldId="263"/>
            <ac:spMk id="112" creationId="{23320AE9-FA42-586B-F90E-65745377E90D}"/>
          </ac:spMkLst>
        </pc:spChg>
        <pc:picChg chg="add del">
          <ac:chgData name="Dhaniya Raj" userId="S::dhaniya.raj@dcubeai.com::cef23f73-910f-4177-a40a-17e08eb3f28b" providerId="AD" clId="Web-{EB2F39F8-A2AA-9254-CF41-473FBBBF4A96}" dt="2026-06-01T11:45:27.464" v="56"/>
          <ac:picMkLst>
            <pc:docMk/>
            <pc:sldMk cId="229215114" sldId="263"/>
            <ac:picMk id="2" creationId="{254EF187-FB1A-A1A4-6414-395279F0012F}"/>
          </ac:picMkLst>
        </pc:picChg>
        <pc:picChg chg="mod">
          <ac:chgData name="Dhaniya Raj" userId="S::dhaniya.raj@dcubeai.com::cef23f73-910f-4177-a40a-17e08eb3f28b" providerId="AD" clId="Web-{EB2F39F8-A2AA-9254-CF41-473FBBBF4A96}" dt="2026-06-01T11:59:20.439" v="325" actId="1076"/>
          <ac:picMkLst>
            <pc:docMk/>
            <pc:sldMk cId="229215114" sldId="263"/>
            <ac:picMk id="17" creationId="{41BEEC07-FC92-A17C-F7F4-1E7BE4B284E9}"/>
          </ac:picMkLst>
        </pc:picChg>
        <pc:picChg chg="mod">
          <ac:chgData name="Dhaniya Raj" userId="S::dhaniya.raj@dcubeai.com::cef23f73-910f-4177-a40a-17e08eb3f28b" providerId="AD" clId="Web-{EB2F39F8-A2AA-9254-CF41-473FBBBF4A96}" dt="2026-06-01T11:59:20.455" v="326" actId="1076"/>
          <ac:picMkLst>
            <pc:docMk/>
            <pc:sldMk cId="229215114" sldId="263"/>
            <ac:picMk id="19" creationId="{7306508E-04E5-2860-588C-81DD6A1DBE7B}"/>
          </ac:picMkLst>
        </pc:picChg>
        <pc:picChg chg="mod">
          <ac:chgData name="Dhaniya Raj" userId="S::dhaniya.raj@dcubeai.com::cef23f73-910f-4177-a40a-17e08eb3f28b" providerId="AD" clId="Web-{EB2F39F8-A2AA-9254-CF41-473FBBBF4A96}" dt="2026-06-01T11:59:20.486" v="327" actId="1076"/>
          <ac:picMkLst>
            <pc:docMk/>
            <pc:sldMk cId="229215114" sldId="263"/>
            <ac:picMk id="21" creationId="{3DEE3322-DD85-4778-48EA-85506E7BADFB}"/>
          </ac:picMkLst>
        </pc:picChg>
        <pc:picChg chg="mod">
          <ac:chgData name="Dhaniya Raj" userId="S::dhaniya.raj@dcubeai.com::cef23f73-910f-4177-a40a-17e08eb3f28b" providerId="AD" clId="Web-{EB2F39F8-A2AA-9254-CF41-473FBBBF4A96}" dt="2026-06-01T11:50:49.872" v="116" actId="1076"/>
          <ac:picMkLst>
            <pc:docMk/>
            <pc:sldMk cId="229215114" sldId="263"/>
            <ac:picMk id="24" creationId="{D3499262-197C-5A3A-55BB-9062E21B8EB0}"/>
          </ac:picMkLst>
        </pc:picChg>
        <pc:picChg chg="mod">
          <ac:chgData name="Dhaniya Raj" userId="S::dhaniya.raj@dcubeai.com::cef23f73-910f-4177-a40a-17e08eb3f28b" providerId="AD" clId="Web-{EB2F39F8-A2AA-9254-CF41-473FBBBF4A96}" dt="2026-06-01T11:50:49.904" v="117" actId="1076"/>
          <ac:picMkLst>
            <pc:docMk/>
            <pc:sldMk cId="229215114" sldId="263"/>
            <ac:picMk id="26" creationId="{4F4939A4-2505-75C2-5409-6B96A5B78876}"/>
          </ac:picMkLst>
        </pc:picChg>
        <pc:picChg chg="mod">
          <ac:chgData name="Dhaniya Raj" userId="S::dhaniya.raj@dcubeai.com::cef23f73-910f-4177-a40a-17e08eb3f28b" providerId="AD" clId="Web-{EB2F39F8-A2AA-9254-CF41-473FBBBF4A96}" dt="2026-06-01T11:59:20.533" v="329" actId="1076"/>
          <ac:picMkLst>
            <pc:docMk/>
            <pc:sldMk cId="229215114" sldId="263"/>
            <ac:picMk id="27" creationId="{9A08354E-44C3-6893-96D7-B70DBD02D735}"/>
          </ac:picMkLst>
        </pc:picChg>
        <pc:picChg chg="mod">
          <ac:chgData name="Dhaniya Raj" userId="S::dhaniya.raj@dcubeai.com::cef23f73-910f-4177-a40a-17e08eb3f28b" providerId="AD" clId="Web-{EB2F39F8-A2AA-9254-CF41-473FBBBF4A96}" dt="2026-06-01T11:50:49.919" v="118" actId="1076"/>
          <ac:picMkLst>
            <pc:docMk/>
            <pc:sldMk cId="229215114" sldId="263"/>
            <ac:picMk id="28" creationId="{1A4710F7-DB3D-0FCE-47F0-E1791ED3F5C3}"/>
          </ac:picMkLst>
        </pc:picChg>
        <pc:picChg chg="mod">
          <ac:chgData name="Dhaniya Raj" userId="S::dhaniya.raj@dcubeai.com::cef23f73-910f-4177-a40a-17e08eb3f28b" providerId="AD" clId="Web-{EB2F39F8-A2AA-9254-CF41-473FBBBF4A96}" dt="2026-06-01T11:50:49.935" v="119" actId="1076"/>
          <ac:picMkLst>
            <pc:docMk/>
            <pc:sldMk cId="229215114" sldId="263"/>
            <ac:picMk id="29" creationId="{0B2A3479-C3E6-3742-7515-0A4B044BF652}"/>
          </ac:picMkLst>
        </pc:picChg>
        <pc:picChg chg="mod">
          <ac:chgData name="Dhaniya Raj" userId="S::dhaniya.raj@dcubeai.com::cef23f73-910f-4177-a40a-17e08eb3f28b" providerId="AD" clId="Web-{EB2F39F8-A2AA-9254-CF41-473FBBBF4A96}" dt="2026-06-01T11:50:49.966" v="120" actId="1076"/>
          <ac:picMkLst>
            <pc:docMk/>
            <pc:sldMk cId="229215114" sldId="263"/>
            <ac:picMk id="30" creationId="{BD470F2D-3214-9E1D-30B7-6E304DCC6415}"/>
          </ac:picMkLst>
        </pc:picChg>
        <pc:picChg chg="add del">
          <ac:chgData name="Dhaniya Raj" userId="S::dhaniya.raj@dcubeai.com::cef23f73-910f-4177-a40a-17e08eb3f28b" providerId="AD" clId="Web-{EB2F39F8-A2AA-9254-CF41-473FBBBF4A96}" dt="2026-06-01T11:45:20.604" v="51"/>
          <ac:picMkLst>
            <pc:docMk/>
            <pc:sldMk cId="229215114" sldId="263"/>
            <ac:picMk id="49" creationId="{DE466971-A047-5307-82DB-46BF2CDAFCF3}"/>
          </ac:picMkLst>
        </pc:picChg>
        <pc:picChg chg="add del">
          <ac:chgData name="Dhaniya Raj" userId="S::dhaniya.raj@dcubeai.com::cef23f73-910f-4177-a40a-17e08eb3f28b" providerId="AD" clId="Web-{EB2F39F8-A2AA-9254-CF41-473FBBBF4A96}" dt="2026-06-01T11:45:24.526" v="55"/>
          <ac:picMkLst>
            <pc:docMk/>
            <pc:sldMk cId="229215114" sldId="263"/>
            <ac:picMk id="50" creationId="{79E4B1D6-B28B-6A02-650E-CDB87080D5A2}"/>
          </ac:picMkLst>
        </pc:picChg>
        <pc:picChg chg="add del">
          <ac:chgData name="Dhaniya Raj" userId="S::dhaniya.raj@dcubeai.com::cef23f73-910f-4177-a40a-17e08eb3f28b" providerId="AD" clId="Web-{EB2F39F8-A2AA-9254-CF41-473FBBBF4A96}" dt="2026-06-01T11:45:21.761" v="52"/>
          <ac:picMkLst>
            <pc:docMk/>
            <pc:sldMk cId="229215114" sldId="263"/>
            <ac:picMk id="51" creationId="{D2DAF4A3-EB8A-E00B-7D9B-56F7ADD4A641}"/>
          </ac:picMkLst>
        </pc:picChg>
        <pc:picChg chg="add del">
          <ac:chgData name="Dhaniya Raj" userId="S::dhaniya.raj@dcubeai.com::cef23f73-910f-4177-a40a-17e08eb3f28b" providerId="AD" clId="Web-{EB2F39F8-A2AA-9254-CF41-473FBBBF4A96}" dt="2026-06-01T11:45:22.714" v="53"/>
          <ac:picMkLst>
            <pc:docMk/>
            <pc:sldMk cId="229215114" sldId="263"/>
            <ac:picMk id="52" creationId="{E3B7E816-D0B7-D2DC-60FA-6288993AC17A}"/>
          </ac:picMkLst>
        </pc:picChg>
        <pc:picChg chg="add del">
          <ac:chgData name="Dhaniya Raj" userId="S::dhaniya.raj@dcubeai.com::cef23f73-910f-4177-a40a-17e08eb3f28b" providerId="AD" clId="Web-{EB2F39F8-A2AA-9254-CF41-473FBBBF4A96}" dt="2026-06-01T11:45:23.573" v="54"/>
          <ac:picMkLst>
            <pc:docMk/>
            <pc:sldMk cId="229215114" sldId="263"/>
            <ac:picMk id="53" creationId="{542AF1B2-84D4-6A30-15D9-B25ADF2F8E33}"/>
          </ac:picMkLst>
        </pc:picChg>
        <pc:picChg chg="add del mod">
          <ac:chgData name="Dhaniya Raj" userId="S::dhaniya.raj@dcubeai.com::cef23f73-910f-4177-a40a-17e08eb3f28b" providerId="AD" clId="Web-{EB2F39F8-A2AA-9254-CF41-473FBBBF4A96}" dt="2026-06-01T11:45:14.854" v="39"/>
          <ac:picMkLst>
            <pc:docMk/>
            <pc:sldMk cId="229215114" sldId="263"/>
            <ac:picMk id="55" creationId="{3C38B147-8496-3329-F27B-ED9DE8115537}"/>
          </ac:picMkLst>
        </pc:picChg>
        <pc:picChg chg="add del mod">
          <ac:chgData name="Dhaniya Raj" userId="S::dhaniya.raj@dcubeai.com::cef23f73-910f-4177-a40a-17e08eb3f28b" providerId="AD" clId="Web-{EB2F39F8-A2AA-9254-CF41-473FBBBF4A96}" dt="2026-06-01T11:45:11.104" v="37"/>
          <ac:picMkLst>
            <pc:docMk/>
            <pc:sldMk cId="229215114" sldId="263"/>
            <ac:picMk id="56" creationId="{5AA8CA22-1B9B-899E-F217-876599A0B539}"/>
          </ac:picMkLst>
        </pc:picChg>
        <pc:picChg chg="add mod ord">
          <ac:chgData name="Dhaniya Raj" userId="S::dhaniya.raj@dcubeai.com::cef23f73-910f-4177-a40a-17e08eb3f28b" providerId="AD" clId="Web-{EB2F39F8-A2AA-9254-CF41-473FBBBF4A96}" dt="2026-06-01T12:00:32.752" v="380" actId="1076"/>
          <ac:picMkLst>
            <pc:docMk/>
            <pc:sldMk cId="229215114" sldId="263"/>
            <ac:picMk id="61" creationId="{6DF2F893-A739-0BA3-732A-B2147DDE146F}"/>
          </ac:picMkLst>
        </pc:picChg>
        <pc:picChg chg="add mod">
          <ac:chgData name="Dhaniya Raj" userId="S::dhaniya.raj@dcubeai.com::cef23f73-910f-4177-a40a-17e08eb3f28b" providerId="AD" clId="Web-{EB2F39F8-A2AA-9254-CF41-473FBBBF4A96}" dt="2026-06-01T11:59:21.252" v="358" actId="1076"/>
          <ac:picMkLst>
            <pc:docMk/>
            <pc:sldMk cId="229215114" sldId="263"/>
            <ac:picMk id="62" creationId="{D14A3E40-F7EF-53D7-B867-CFC2DC722455}"/>
          </ac:picMkLst>
        </pc:picChg>
        <pc:picChg chg="add del mod">
          <ac:chgData name="Dhaniya Raj" userId="S::dhaniya.raj@dcubeai.com::cef23f73-910f-4177-a40a-17e08eb3f28b" providerId="AD" clId="Web-{EB2F39F8-A2AA-9254-CF41-473FBBBF4A96}" dt="2026-06-01T11:59:20.721" v="337" actId="1076"/>
          <ac:picMkLst>
            <pc:docMk/>
            <pc:sldMk cId="229215114" sldId="263"/>
            <ac:picMk id="101" creationId="{7F4C95F5-8D97-3396-CF6F-D574434A5688}"/>
          </ac:picMkLst>
        </pc:picChg>
        <pc:picChg chg="add del mod">
          <ac:chgData name="Dhaniya Raj" userId="S::dhaniya.raj@dcubeai.com::cef23f73-910f-4177-a40a-17e08eb3f28b" providerId="AD" clId="Web-{EB2F39F8-A2AA-9254-CF41-473FBBBF4A96}" dt="2026-06-01T11:59:20.752" v="338" actId="1076"/>
          <ac:picMkLst>
            <pc:docMk/>
            <pc:sldMk cId="229215114" sldId="263"/>
            <ac:picMk id="103" creationId="{19DBFD14-547B-3A64-4B41-354B41F68998}"/>
          </ac:picMkLst>
        </pc:picChg>
        <pc:picChg chg="add del mod">
          <ac:chgData name="Dhaniya Raj" userId="S::dhaniya.raj@dcubeai.com::cef23f73-910f-4177-a40a-17e08eb3f28b" providerId="AD" clId="Web-{EB2F39F8-A2AA-9254-CF41-473FBBBF4A96}" dt="2026-06-01T11:59:20.768" v="339" actId="1076"/>
          <ac:picMkLst>
            <pc:docMk/>
            <pc:sldMk cId="229215114" sldId="263"/>
            <ac:picMk id="105" creationId="{2DDDCB3C-2D7E-36C8-A2A4-442873F8147F}"/>
          </ac:picMkLst>
        </pc:picChg>
        <pc:picChg chg="mod">
          <ac:chgData name="Dhaniya Raj" userId="S::dhaniya.raj@dcubeai.com::cef23f73-910f-4177-a40a-17e08eb3f28b" providerId="AD" clId="Web-{EB2F39F8-A2AA-9254-CF41-473FBBBF4A96}" dt="2026-06-01T11:59:20.846" v="342" actId="1076"/>
          <ac:picMkLst>
            <pc:docMk/>
            <pc:sldMk cId="229215114" sldId="263"/>
            <ac:picMk id="111" creationId="{C0ED56DD-4FFD-49F5-57A8-49E53140846D}"/>
          </ac:picMkLst>
        </pc:picChg>
        <pc:cxnChg chg="mod">
          <ac:chgData name="Dhaniya Raj" userId="S::dhaniya.raj@dcubeai.com::cef23f73-910f-4177-a40a-17e08eb3f28b" providerId="AD" clId="Web-{EB2F39F8-A2AA-9254-CF41-473FBBBF4A96}" dt="2026-06-01T11:50:49.982" v="121" actId="1076"/>
          <ac:cxnSpMkLst>
            <pc:docMk/>
            <pc:sldMk cId="229215114" sldId="263"/>
            <ac:cxnSpMk id="31" creationId="{84D7BF65-AEEA-28D0-56A8-F274FDCA8240}"/>
          </ac:cxnSpMkLst>
        </pc:cxnChg>
        <pc:cxnChg chg="mod">
          <ac:chgData name="Dhaniya Raj" userId="S::dhaniya.raj@dcubeai.com::cef23f73-910f-4177-a40a-17e08eb3f28b" providerId="AD" clId="Web-{EB2F39F8-A2AA-9254-CF41-473FBBBF4A96}" dt="2026-06-01T11:50:50.013" v="122" actId="1076"/>
          <ac:cxnSpMkLst>
            <pc:docMk/>
            <pc:sldMk cId="229215114" sldId="263"/>
            <ac:cxnSpMk id="32" creationId="{F8044A63-E794-66D4-05F8-16ECD681D594}"/>
          </ac:cxnSpMkLst>
        </pc:cxnChg>
        <pc:cxnChg chg="mod">
          <ac:chgData name="Dhaniya Raj" userId="S::dhaniya.raj@dcubeai.com::cef23f73-910f-4177-a40a-17e08eb3f28b" providerId="AD" clId="Web-{EB2F39F8-A2AA-9254-CF41-473FBBBF4A96}" dt="2026-06-01T11:50:50.029" v="123" actId="1076"/>
          <ac:cxnSpMkLst>
            <pc:docMk/>
            <pc:sldMk cId="229215114" sldId="263"/>
            <ac:cxnSpMk id="33" creationId="{C5D1BD13-9E8C-7B42-1CD1-4747F61B9C4F}"/>
          </ac:cxnSpMkLst>
        </pc:cxnChg>
        <pc:cxnChg chg="mod">
          <ac:chgData name="Dhaniya Raj" userId="S::dhaniya.raj@dcubeai.com::cef23f73-910f-4177-a40a-17e08eb3f28b" providerId="AD" clId="Web-{EB2F39F8-A2AA-9254-CF41-473FBBBF4A96}" dt="2026-06-01T11:50:50.060" v="124" actId="1076"/>
          <ac:cxnSpMkLst>
            <pc:docMk/>
            <pc:sldMk cId="229215114" sldId="263"/>
            <ac:cxnSpMk id="34" creationId="{DEAA8A81-2ECD-C823-1F87-C80DD023E15E}"/>
          </ac:cxnSpMkLst>
        </pc:cxnChg>
        <pc:cxnChg chg="mod">
          <ac:chgData name="Dhaniya Raj" userId="S::dhaniya.raj@dcubeai.com::cef23f73-910f-4177-a40a-17e08eb3f28b" providerId="AD" clId="Web-{EB2F39F8-A2AA-9254-CF41-473FBBBF4A96}" dt="2026-06-01T11:50:50.075" v="125" actId="1076"/>
          <ac:cxnSpMkLst>
            <pc:docMk/>
            <pc:sldMk cId="229215114" sldId="263"/>
            <ac:cxnSpMk id="35" creationId="{F877BEEF-F415-1B24-4029-86555E524128}"/>
          </ac:cxnSpMkLst>
        </pc:cxnChg>
      </pc:sldChg>
      <pc:sldChg chg="modSp add">
        <pc:chgData name="Dhaniya Raj" userId="S::dhaniya.raj@dcubeai.com::cef23f73-910f-4177-a40a-17e08eb3f28b" providerId="AD" clId="Web-{EB2F39F8-A2AA-9254-CF41-473FBBBF4A96}" dt="2026-06-01T12:01:58.878" v="398" actId="14100"/>
        <pc:sldMkLst>
          <pc:docMk/>
          <pc:sldMk cId="0" sldId="268"/>
        </pc:sldMkLst>
        <pc:spChg chg="mod">
          <ac:chgData name="Dhaniya Raj" userId="S::dhaniya.raj@dcubeai.com::cef23f73-910f-4177-a40a-17e08eb3f28b" providerId="AD" clId="Web-{EB2F39F8-A2AA-9254-CF41-473FBBBF4A96}" dt="2026-06-01T12:01:58.878" v="398" actId="14100"/>
          <ac:spMkLst>
            <pc:docMk/>
            <pc:sldMk cId="0" sldId="268"/>
            <ac:spMk id="13" creationId="{91D2BB08-03BA-4721-6217-E471668636D1}"/>
          </ac:spMkLst>
        </pc:spChg>
      </pc:sldChg>
    </pc:docChg>
  </pc:docChgLst>
  <pc:docChgLst>
    <pc:chgData name="Dhaniya Raj" userId="S::dhaniya.raj@dcubeai.com::cef23f73-910f-4177-a40a-17e08eb3f28b" providerId="AD" clId="Web-{3A20AF05-4743-4D74-7CDC-2A10813B4CE6}"/>
    <pc:docChg chg="addSld delSld modSld sldOrd">
      <pc:chgData name="Dhaniya Raj" userId="S::dhaniya.raj@dcubeai.com::cef23f73-910f-4177-a40a-17e08eb3f28b" providerId="AD" clId="Web-{3A20AF05-4743-4D74-7CDC-2A10813B4CE6}" dt="2026-06-01T15:32:05.889" v="1292" actId="1076"/>
      <pc:docMkLst>
        <pc:docMk/>
      </pc:docMkLst>
      <pc:sldChg chg="ord">
        <pc:chgData name="Dhaniya Raj" userId="S::dhaniya.raj@dcubeai.com::cef23f73-910f-4177-a40a-17e08eb3f28b" providerId="AD" clId="Web-{3A20AF05-4743-4D74-7CDC-2A10813B4CE6}" dt="2026-06-01T14:23:29.263" v="896"/>
        <pc:sldMkLst>
          <pc:docMk/>
          <pc:sldMk cId="3050250827" sldId="258"/>
        </pc:sldMkLst>
      </pc:sldChg>
      <pc:sldChg chg="del">
        <pc:chgData name="Dhaniya Raj" userId="S::dhaniya.raj@dcubeai.com::cef23f73-910f-4177-a40a-17e08eb3f28b" providerId="AD" clId="Web-{3A20AF05-4743-4D74-7CDC-2A10813B4CE6}" dt="2026-06-01T13:27:39.119" v="376"/>
        <pc:sldMkLst>
          <pc:docMk/>
          <pc:sldMk cId="385681638" sldId="261"/>
        </pc:sldMkLst>
      </pc:sldChg>
      <pc:sldChg chg="del">
        <pc:chgData name="Dhaniya Raj" userId="S::dhaniya.raj@dcubeai.com::cef23f73-910f-4177-a40a-17e08eb3f28b" providerId="AD" clId="Web-{3A20AF05-4743-4D74-7CDC-2A10813B4CE6}" dt="2026-06-01T13:53:27.304" v="552"/>
        <pc:sldMkLst>
          <pc:docMk/>
          <pc:sldMk cId="203358478" sldId="262"/>
        </pc:sldMkLst>
      </pc:sldChg>
      <pc:sldChg chg="addSp delSp modSp">
        <pc:chgData name="Dhaniya Raj" userId="S::dhaniya.raj@dcubeai.com::cef23f73-910f-4177-a40a-17e08eb3f28b" providerId="AD" clId="Web-{3A20AF05-4743-4D74-7CDC-2A10813B4CE6}" dt="2026-06-01T15:32:05.889" v="1292" actId="1076"/>
        <pc:sldMkLst>
          <pc:docMk/>
          <pc:sldMk cId="229215114" sldId="263"/>
        </pc:sldMkLst>
        <pc:spChg chg="mod">
          <ac:chgData name="Dhaniya Raj" userId="S::dhaniya.raj@dcubeai.com::cef23f73-910f-4177-a40a-17e08eb3f28b" providerId="AD" clId="Web-{3A20AF05-4743-4D74-7CDC-2A10813B4CE6}" dt="2026-06-01T15:09:28.618" v="1057" actId="1076"/>
          <ac:spMkLst>
            <pc:docMk/>
            <pc:sldMk cId="229215114" sldId="263"/>
            <ac:spMk id="5" creationId="{67629A01-762D-EA8B-CD79-2CA13268C340}"/>
          </ac:spMkLst>
        </pc:spChg>
        <pc:spChg chg="mod">
          <ac:chgData name="Dhaniya Raj" userId="S::dhaniya.raj@dcubeai.com::cef23f73-910f-4177-a40a-17e08eb3f28b" providerId="AD" clId="Web-{3A20AF05-4743-4D74-7CDC-2A10813B4CE6}" dt="2026-06-01T15:09:28.634" v="1058" actId="1076"/>
          <ac:spMkLst>
            <pc:docMk/>
            <pc:sldMk cId="229215114" sldId="263"/>
            <ac:spMk id="7" creationId="{8B2B5ECD-BD07-C4D2-95B9-99BE8BD0BCE8}"/>
          </ac:spMkLst>
        </pc:spChg>
        <pc:spChg chg="mod">
          <ac:chgData name="Dhaniya Raj" userId="S::dhaniya.raj@dcubeai.com::cef23f73-910f-4177-a40a-17e08eb3f28b" providerId="AD" clId="Web-{3A20AF05-4743-4D74-7CDC-2A10813B4CE6}" dt="2026-06-01T15:09:28.665" v="1059" actId="1076"/>
          <ac:spMkLst>
            <pc:docMk/>
            <pc:sldMk cId="229215114" sldId="263"/>
            <ac:spMk id="9" creationId="{53AD644D-4C25-1B0B-52D0-A6C77926692A}"/>
          </ac:spMkLst>
        </pc:spChg>
        <pc:spChg chg="mod">
          <ac:chgData name="Dhaniya Raj" userId="S::dhaniya.raj@dcubeai.com::cef23f73-910f-4177-a40a-17e08eb3f28b" providerId="AD" clId="Web-{3A20AF05-4743-4D74-7CDC-2A10813B4CE6}" dt="2026-06-01T15:09:28.680" v="1060" actId="1076"/>
          <ac:spMkLst>
            <pc:docMk/>
            <pc:sldMk cId="229215114" sldId="263"/>
            <ac:spMk id="11" creationId="{78EBCF54-5E95-03DE-A034-020F05A3F01F}"/>
          </ac:spMkLst>
        </pc:spChg>
        <pc:spChg chg="mod">
          <ac:chgData name="Dhaniya Raj" userId="S::dhaniya.raj@dcubeai.com::cef23f73-910f-4177-a40a-17e08eb3f28b" providerId="AD" clId="Web-{3A20AF05-4743-4D74-7CDC-2A10813B4CE6}" dt="2026-06-01T15:09:28.712" v="1061" actId="1076"/>
          <ac:spMkLst>
            <pc:docMk/>
            <pc:sldMk cId="229215114" sldId="263"/>
            <ac:spMk id="13" creationId="{5C20E498-7A56-2921-F319-92E11E7728D4}"/>
          </ac:spMkLst>
        </pc:spChg>
        <pc:spChg chg="mod">
          <ac:chgData name="Dhaniya Raj" userId="S::dhaniya.raj@dcubeai.com::cef23f73-910f-4177-a40a-17e08eb3f28b" providerId="AD" clId="Web-{3A20AF05-4743-4D74-7CDC-2A10813B4CE6}" dt="2026-06-01T15:09:28.743" v="1062" actId="1076"/>
          <ac:spMkLst>
            <pc:docMk/>
            <pc:sldMk cId="229215114" sldId="263"/>
            <ac:spMk id="15" creationId="{504CF319-1DF5-B511-6593-5E6CEF0BF3C7}"/>
          </ac:spMkLst>
        </pc:spChg>
        <pc:spChg chg="mod">
          <ac:chgData name="Dhaniya Raj" userId="S::dhaniya.raj@dcubeai.com::cef23f73-910f-4177-a40a-17e08eb3f28b" providerId="AD" clId="Web-{3A20AF05-4743-4D74-7CDC-2A10813B4CE6}" dt="2026-06-01T15:09:28.587" v="1056" actId="1076"/>
          <ac:spMkLst>
            <pc:docMk/>
            <pc:sldMk cId="229215114" sldId="263"/>
            <ac:spMk id="23" creationId="{69A86C9A-9F69-9C52-F4C9-80E8873AA2C2}"/>
          </ac:spMkLst>
        </pc:spChg>
        <pc:spChg chg="mod">
          <ac:chgData name="Dhaniya Raj" userId="S::dhaniya.raj@dcubeai.com::cef23f73-910f-4177-a40a-17e08eb3f28b" providerId="AD" clId="Web-{3A20AF05-4743-4D74-7CDC-2A10813B4CE6}" dt="2026-06-01T15:31:45.232" v="1272" actId="1076"/>
          <ac:spMkLst>
            <pc:docMk/>
            <pc:sldMk cId="229215114" sldId="263"/>
            <ac:spMk id="25" creationId="{BBCDBD65-0D90-62ED-6359-C7DF00CC0369}"/>
          </ac:spMkLst>
        </pc:spChg>
        <pc:spChg chg="mod">
          <ac:chgData name="Dhaniya Raj" userId="S::dhaniya.raj@dcubeai.com::cef23f73-910f-4177-a40a-17e08eb3f28b" providerId="AD" clId="Web-{3A20AF05-4743-4D74-7CDC-2A10813B4CE6}" dt="2026-06-01T15:32:05.436" v="1274" actId="1076"/>
          <ac:spMkLst>
            <pc:docMk/>
            <pc:sldMk cId="229215114" sldId="263"/>
            <ac:spMk id="37" creationId="{954DD54D-85F9-F681-520D-BEA7D347041B}"/>
          </ac:spMkLst>
        </pc:spChg>
        <pc:spChg chg="mod">
          <ac:chgData name="Dhaniya Raj" userId="S::dhaniya.raj@dcubeai.com::cef23f73-910f-4177-a40a-17e08eb3f28b" providerId="AD" clId="Web-{3A20AF05-4743-4D74-7CDC-2A10813B4CE6}" dt="2026-06-01T15:32:05.467" v="1275" actId="1076"/>
          <ac:spMkLst>
            <pc:docMk/>
            <pc:sldMk cId="229215114" sldId="263"/>
            <ac:spMk id="38" creationId="{D1C71EB5-E4CA-0ED9-DBA9-AB3A77D587A6}"/>
          </ac:spMkLst>
        </pc:spChg>
        <pc:spChg chg="mod">
          <ac:chgData name="Dhaniya Raj" userId="S::dhaniya.raj@dcubeai.com::cef23f73-910f-4177-a40a-17e08eb3f28b" providerId="AD" clId="Web-{3A20AF05-4743-4D74-7CDC-2A10813B4CE6}" dt="2026-06-01T15:32:05.483" v="1276" actId="1076"/>
          <ac:spMkLst>
            <pc:docMk/>
            <pc:sldMk cId="229215114" sldId="263"/>
            <ac:spMk id="39" creationId="{19521A96-6D76-B89C-5664-A0BD8465F88B}"/>
          </ac:spMkLst>
        </pc:spChg>
        <pc:spChg chg="add del mod">
          <ac:chgData name="Dhaniya Raj" userId="S::dhaniya.raj@dcubeai.com::cef23f73-910f-4177-a40a-17e08eb3f28b" providerId="AD" clId="Web-{3A20AF05-4743-4D74-7CDC-2A10813B4CE6}" dt="2026-06-01T13:33:57.150" v="489"/>
          <ac:spMkLst>
            <pc:docMk/>
            <pc:sldMk cId="229215114" sldId="263"/>
            <ac:spMk id="40" creationId="{8F25FBE4-CFCE-FD11-E0AF-F71065B0DF47}"/>
          </ac:spMkLst>
        </pc:spChg>
        <pc:spChg chg="mod">
          <ac:chgData name="Dhaniya Raj" userId="S::dhaniya.raj@dcubeai.com::cef23f73-910f-4177-a40a-17e08eb3f28b" providerId="AD" clId="Web-{3A20AF05-4743-4D74-7CDC-2A10813B4CE6}" dt="2026-06-01T15:32:05.514" v="1277" actId="1076"/>
          <ac:spMkLst>
            <pc:docMk/>
            <pc:sldMk cId="229215114" sldId="263"/>
            <ac:spMk id="41" creationId="{B73F6BFD-6392-E5C0-CA4A-B2323832D73F}"/>
          </ac:spMkLst>
        </pc:spChg>
        <pc:spChg chg="mod">
          <ac:chgData name="Dhaniya Raj" userId="S::dhaniya.raj@dcubeai.com::cef23f73-910f-4177-a40a-17e08eb3f28b" providerId="AD" clId="Web-{3A20AF05-4743-4D74-7CDC-2A10813B4CE6}" dt="2026-06-01T15:32:05.545" v="1278" actId="1076"/>
          <ac:spMkLst>
            <pc:docMk/>
            <pc:sldMk cId="229215114" sldId="263"/>
            <ac:spMk id="42" creationId="{2F7FB57A-C5AA-9FB7-1CF8-A0A886DF2C71}"/>
          </ac:spMkLst>
        </pc:spChg>
        <pc:spChg chg="mod">
          <ac:chgData name="Dhaniya Raj" userId="S::dhaniya.raj@dcubeai.com::cef23f73-910f-4177-a40a-17e08eb3f28b" providerId="AD" clId="Web-{3A20AF05-4743-4D74-7CDC-2A10813B4CE6}" dt="2026-06-01T15:32:05.561" v="1279" actId="1076"/>
          <ac:spMkLst>
            <pc:docMk/>
            <pc:sldMk cId="229215114" sldId="263"/>
            <ac:spMk id="43" creationId="{E68045A2-F695-5502-9542-95324A10EB65}"/>
          </ac:spMkLst>
        </pc:spChg>
        <pc:spChg chg="mod">
          <ac:chgData name="Dhaniya Raj" userId="S::dhaniya.raj@dcubeai.com::cef23f73-910f-4177-a40a-17e08eb3f28b" providerId="AD" clId="Web-{3A20AF05-4743-4D74-7CDC-2A10813B4CE6}" dt="2026-06-01T15:32:05.592" v="1280" actId="1076"/>
          <ac:spMkLst>
            <pc:docMk/>
            <pc:sldMk cId="229215114" sldId="263"/>
            <ac:spMk id="44" creationId="{5B754458-47DE-6DAC-1CA3-5D4FF02D1913}"/>
          </ac:spMkLst>
        </pc:spChg>
        <pc:spChg chg="mod">
          <ac:chgData name="Dhaniya Raj" userId="S::dhaniya.raj@dcubeai.com::cef23f73-910f-4177-a40a-17e08eb3f28b" providerId="AD" clId="Web-{3A20AF05-4743-4D74-7CDC-2A10813B4CE6}" dt="2026-06-01T15:32:05.608" v="1281" actId="1076"/>
          <ac:spMkLst>
            <pc:docMk/>
            <pc:sldMk cId="229215114" sldId="263"/>
            <ac:spMk id="45" creationId="{68F8D14C-7C4C-9E9C-8851-731540324C27}"/>
          </ac:spMkLst>
        </pc:spChg>
        <pc:spChg chg="mod">
          <ac:chgData name="Dhaniya Raj" userId="S::dhaniya.raj@dcubeai.com::cef23f73-910f-4177-a40a-17e08eb3f28b" providerId="AD" clId="Web-{3A20AF05-4743-4D74-7CDC-2A10813B4CE6}" dt="2026-06-01T15:32:05.639" v="1282" actId="1076"/>
          <ac:spMkLst>
            <pc:docMk/>
            <pc:sldMk cId="229215114" sldId="263"/>
            <ac:spMk id="46" creationId="{36FC0D54-9373-D1FC-921A-3638469045E6}"/>
          </ac:spMkLst>
        </pc:spChg>
        <pc:spChg chg="add mod">
          <ac:chgData name="Dhaniya Raj" userId="S::dhaniya.raj@dcubeai.com::cef23f73-910f-4177-a40a-17e08eb3f28b" providerId="AD" clId="Web-{3A20AF05-4743-4D74-7CDC-2A10813B4CE6}" dt="2026-06-01T15:32:05.842" v="1290" actId="1076"/>
          <ac:spMkLst>
            <pc:docMk/>
            <pc:sldMk cId="229215114" sldId="263"/>
            <ac:spMk id="53" creationId="{6A1D469A-D448-0CB6-B2DF-A4B87BA92184}"/>
          </ac:spMkLst>
        </pc:spChg>
        <pc:spChg chg="mod">
          <ac:chgData name="Dhaniya Raj" userId="S::dhaniya.raj@dcubeai.com::cef23f73-910f-4177-a40a-17e08eb3f28b" providerId="AD" clId="Web-{3A20AF05-4743-4D74-7CDC-2A10813B4CE6}" dt="2026-06-01T15:32:05.670" v="1283" actId="1076"/>
          <ac:spMkLst>
            <pc:docMk/>
            <pc:sldMk cId="229215114" sldId="263"/>
            <ac:spMk id="54" creationId="{F1408CAB-8026-F9CB-A007-BB630125B841}"/>
          </ac:spMkLst>
        </pc:spChg>
        <pc:spChg chg="mod">
          <ac:chgData name="Dhaniya Raj" userId="S::dhaniya.raj@dcubeai.com::cef23f73-910f-4177-a40a-17e08eb3f28b" providerId="AD" clId="Web-{3A20AF05-4743-4D74-7CDC-2A10813B4CE6}" dt="2026-06-01T15:32:05.686" v="1284" actId="1076"/>
          <ac:spMkLst>
            <pc:docMk/>
            <pc:sldMk cId="229215114" sldId="263"/>
            <ac:spMk id="57" creationId="{EA747365-1898-A27A-DFA8-157C2CFCC3B4}"/>
          </ac:spMkLst>
        </pc:spChg>
        <pc:spChg chg="mod">
          <ac:chgData name="Dhaniya Raj" userId="S::dhaniya.raj@dcubeai.com::cef23f73-910f-4177-a40a-17e08eb3f28b" providerId="AD" clId="Web-{3A20AF05-4743-4D74-7CDC-2A10813B4CE6}" dt="2026-06-01T15:32:05.717" v="1285" actId="1076"/>
          <ac:spMkLst>
            <pc:docMk/>
            <pc:sldMk cId="229215114" sldId="263"/>
            <ac:spMk id="58" creationId="{AAFB8ACF-4BE8-8DC6-4A7B-0D479546E311}"/>
          </ac:spMkLst>
        </pc:spChg>
        <pc:spChg chg="mod">
          <ac:chgData name="Dhaniya Raj" userId="S::dhaniya.raj@dcubeai.com::cef23f73-910f-4177-a40a-17e08eb3f28b" providerId="AD" clId="Web-{3A20AF05-4743-4D74-7CDC-2A10813B4CE6}" dt="2026-06-01T15:32:05.748" v="1286" actId="1076"/>
          <ac:spMkLst>
            <pc:docMk/>
            <pc:sldMk cId="229215114" sldId="263"/>
            <ac:spMk id="59" creationId="{7732ACC3-3968-95A6-1CB1-6EDD97750D94}"/>
          </ac:spMkLst>
        </pc:spChg>
        <pc:spChg chg="mod">
          <ac:chgData name="Dhaniya Raj" userId="S::dhaniya.raj@dcubeai.com::cef23f73-910f-4177-a40a-17e08eb3f28b" providerId="AD" clId="Web-{3A20AF05-4743-4D74-7CDC-2A10813B4CE6}" dt="2026-06-01T15:32:05.764" v="1287" actId="1076"/>
          <ac:spMkLst>
            <pc:docMk/>
            <pc:sldMk cId="229215114" sldId="263"/>
            <ac:spMk id="60" creationId="{0A094D69-D129-0661-10E8-12A47F4640EB}"/>
          </ac:spMkLst>
        </pc:spChg>
        <pc:spChg chg="mod">
          <ac:chgData name="Dhaniya Raj" userId="S::dhaniya.raj@dcubeai.com::cef23f73-910f-4177-a40a-17e08eb3f28b" providerId="AD" clId="Web-{3A20AF05-4743-4D74-7CDC-2A10813B4CE6}" dt="2026-06-01T15:10:08.932" v="1089" actId="14100"/>
          <ac:spMkLst>
            <pc:docMk/>
            <pc:sldMk cId="229215114" sldId="263"/>
            <ac:spMk id="63" creationId="{8EBF129F-7B05-0EDA-9626-707B61BB1AC2}"/>
          </ac:spMkLst>
        </pc:spChg>
        <pc:spChg chg="mod">
          <ac:chgData name="Dhaniya Raj" userId="S::dhaniya.raj@dcubeai.com::cef23f73-910f-4177-a40a-17e08eb3f28b" providerId="AD" clId="Web-{3A20AF05-4743-4D74-7CDC-2A10813B4CE6}" dt="2026-06-01T15:31:12.246" v="1251" actId="1076"/>
          <ac:spMkLst>
            <pc:docMk/>
            <pc:sldMk cId="229215114" sldId="263"/>
            <ac:spMk id="76" creationId="{FA0A2CE9-DCCC-E90B-EDDF-FCDF80650A5E}"/>
          </ac:spMkLst>
        </pc:spChg>
        <pc:spChg chg="mod">
          <ac:chgData name="Dhaniya Raj" userId="S::dhaniya.raj@dcubeai.com::cef23f73-910f-4177-a40a-17e08eb3f28b" providerId="AD" clId="Web-{3A20AF05-4743-4D74-7CDC-2A10813B4CE6}" dt="2026-06-01T15:31:12.277" v="1252" actId="1076"/>
          <ac:spMkLst>
            <pc:docMk/>
            <pc:sldMk cId="229215114" sldId="263"/>
            <ac:spMk id="90" creationId="{259DA885-7BF2-6A44-7603-8C3773D033A1}"/>
          </ac:spMkLst>
        </pc:spChg>
        <pc:spChg chg="mod">
          <ac:chgData name="Dhaniya Raj" userId="S::dhaniya.raj@dcubeai.com::cef23f73-910f-4177-a40a-17e08eb3f28b" providerId="AD" clId="Web-{3A20AF05-4743-4D74-7CDC-2A10813B4CE6}" dt="2026-06-01T15:31:12.309" v="1253" actId="1076"/>
          <ac:spMkLst>
            <pc:docMk/>
            <pc:sldMk cId="229215114" sldId="263"/>
            <ac:spMk id="91" creationId="{F5AC9A21-C66A-5B5B-7BCA-E6E1CA2DA6B3}"/>
          </ac:spMkLst>
        </pc:spChg>
        <pc:spChg chg="mod">
          <ac:chgData name="Dhaniya Raj" userId="S::dhaniya.raj@dcubeai.com::cef23f73-910f-4177-a40a-17e08eb3f28b" providerId="AD" clId="Web-{3A20AF05-4743-4D74-7CDC-2A10813B4CE6}" dt="2026-06-01T15:31:12.340" v="1254" actId="1076"/>
          <ac:spMkLst>
            <pc:docMk/>
            <pc:sldMk cId="229215114" sldId="263"/>
            <ac:spMk id="92" creationId="{D0756C4B-5228-A96A-2C8E-55E9F82C16B7}"/>
          </ac:spMkLst>
        </pc:spChg>
        <pc:spChg chg="mod">
          <ac:chgData name="Dhaniya Raj" userId="S::dhaniya.raj@dcubeai.com::cef23f73-910f-4177-a40a-17e08eb3f28b" providerId="AD" clId="Web-{3A20AF05-4743-4D74-7CDC-2A10813B4CE6}" dt="2026-06-01T15:31:12.371" v="1255" actId="1076"/>
          <ac:spMkLst>
            <pc:docMk/>
            <pc:sldMk cId="229215114" sldId="263"/>
            <ac:spMk id="94" creationId="{CA3D686A-9E6F-0DDB-80EB-DC957546C320}"/>
          </ac:spMkLst>
        </pc:spChg>
        <pc:spChg chg="mod">
          <ac:chgData name="Dhaniya Raj" userId="S::dhaniya.raj@dcubeai.com::cef23f73-910f-4177-a40a-17e08eb3f28b" providerId="AD" clId="Web-{3A20AF05-4743-4D74-7CDC-2A10813B4CE6}" dt="2026-06-01T15:31:12.402" v="1256" actId="1076"/>
          <ac:spMkLst>
            <pc:docMk/>
            <pc:sldMk cId="229215114" sldId="263"/>
            <ac:spMk id="97" creationId="{E7A689A3-B2D1-50C7-394B-033C2A53C565}"/>
          </ac:spMkLst>
        </pc:spChg>
        <pc:spChg chg="mod">
          <ac:chgData name="Dhaniya Raj" userId="S::dhaniya.raj@dcubeai.com::cef23f73-910f-4177-a40a-17e08eb3f28b" providerId="AD" clId="Web-{3A20AF05-4743-4D74-7CDC-2A10813B4CE6}" dt="2026-06-01T15:31:12.418" v="1257" actId="1076"/>
          <ac:spMkLst>
            <pc:docMk/>
            <pc:sldMk cId="229215114" sldId="263"/>
            <ac:spMk id="99" creationId="{DA2A8A5A-04F6-6D14-BABC-0B93D6F454DA}"/>
          </ac:spMkLst>
        </pc:spChg>
        <pc:spChg chg="mod">
          <ac:chgData name="Dhaniya Raj" userId="S::dhaniya.raj@dcubeai.com::cef23f73-910f-4177-a40a-17e08eb3f28b" providerId="AD" clId="Web-{3A20AF05-4743-4D74-7CDC-2A10813B4CE6}" dt="2026-06-01T15:31:12.543" v="1261" actId="1076"/>
          <ac:spMkLst>
            <pc:docMk/>
            <pc:sldMk cId="229215114" sldId="263"/>
            <ac:spMk id="107" creationId="{CFA47464-F404-6015-CEA7-38F7BC11A46A}"/>
          </ac:spMkLst>
        </pc:spChg>
        <pc:spChg chg="mod">
          <ac:chgData name="Dhaniya Raj" userId="S::dhaniya.raj@dcubeai.com::cef23f73-910f-4177-a40a-17e08eb3f28b" providerId="AD" clId="Web-{3A20AF05-4743-4D74-7CDC-2A10813B4CE6}" dt="2026-06-01T15:31:12.574" v="1262" actId="1076"/>
          <ac:spMkLst>
            <pc:docMk/>
            <pc:sldMk cId="229215114" sldId="263"/>
            <ac:spMk id="109" creationId="{811F09E6-C5CF-5653-4D3E-55B888646C64}"/>
          </ac:spMkLst>
        </pc:spChg>
        <pc:spChg chg="mod">
          <ac:chgData name="Dhaniya Raj" userId="S::dhaniya.raj@dcubeai.com::cef23f73-910f-4177-a40a-17e08eb3f28b" providerId="AD" clId="Web-{3A20AF05-4743-4D74-7CDC-2A10813B4CE6}" dt="2026-06-01T15:31:34.747" v="1270"/>
          <ac:spMkLst>
            <pc:docMk/>
            <pc:sldMk cId="229215114" sldId="263"/>
            <ac:spMk id="112" creationId="{23320AE9-FA42-586B-F90E-65745377E90D}"/>
          </ac:spMkLst>
        </pc:spChg>
        <pc:picChg chg="mod">
          <ac:chgData name="Dhaniya Raj" userId="S::dhaniya.raj@dcubeai.com::cef23f73-910f-4177-a40a-17e08eb3f28b" providerId="AD" clId="Web-{3A20AF05-4743-4D74-7CDC-2A10813B4CE6}" dt="2026-06-01T15:32:05.795" v="1288" actId="1076"/>
          <ac:picMkLst>
            <pc:docMk/>
            <pc:sldMk cId="229215114" sldId="263"/>
            <ac:picMk id="2" creationId="{2EA882E7-7A8D-D8FC-E28F-CC1D6400A39A}"/>
          </ac:picMkLst>
        </pc:picChg>
        <pc:picChg chg="mod">
          <ac:chgData name="Dhaniya Raj" userId="S::dhaniya.raj@dcubeai.com::cef23f73-910f-4177-a40a-17e08eb3f28b" providerId="AD" clId="Web-{3A20AF05-4743-4D74-7CDC-2A10813B4CE6}" dt="2026-06-01T15:09:51.603" v="1069" actId="1076"/>
          <ac:picMkLst>
            <pc:docMk/>
            <pc:sldMk cId="229215114" sldId="263"/>
            <ac:picMk id="17" creationId="{41BEEC07-FC92-A17C-F7F4-1E7BE4B284E9}"/>
          </ac:picMkLst>
        </pc:picChg>
        <pc:picChg chg="mod">
          <ac:chgData name="Dhaniya Raj" userId="S::dhaniya.raj@dcubeai.com::cef23f73-910f-4177-a40a-17e08eb3f28b" providerId="AD" clId="Web-{3A20AF05-4743-4D74-7CDC-2A10813B4CE6}" dt="2026-06-01T15:09:47.556" v="1068" actId="1076"/>
          <ac:picMkLst>
            <pc:docMk/>
            <pc:sldMk cId="229215114" sldId="263"/>
            <ac:picMk id="19" creationId="{7306508E-04E5-2860-588C-81DD6A1DBE7B}"/>
          </ac:picMkLst>
        </pc:picChg>
        <pc:picChg chg="mod">
          <ac:chgData name="Dhaniya Raj" userId="S::dhaniya.raj@dcubeai.com::cef23f73-910f-4177-a40a-17e08eb3f28b" providerId="AD" clId="Web-{3A20AF05-4743-4D74-7CDC-2A10813B4CE6}" dt="2026-06-01T15:09:37.181" v="1066" actId="1076"/>
          <ac:picMkLst>
            <pc:docMk/>
            <pc:sldMk cId="229215114" sldId="263"/>
            <ac:picMk id="21" creationId="{3DEE3322-DD85-4778-48EA-85506E7BADFB}"/>
          </ac:picMkLst>
        </pc:picChg>
        <pc:picChg chg="mod">
          <ac:chgData name="Dhaniya Raj" userId="S::dhaniya.raj@dcubeai.com::cef23f73-910f-4177-a40a-17e08eb3f28b" providerId="AD" clId="Web-{3A20AF05-4743-4D74-7CDC-2A10813B4CE6}" dt="2026-06-01T15:31:48.310" v="1273" actId="1076"/>
          <ac:picMkLst>
            <pc:docMk/>
            <pc:sldMk cId="229215114" sldId="263"/>
            <ac:picMk id="27" creationId="{9A08354E-44C3-6893-96D7-B70DBD02D735}"/>
          </ac:picMkLst>
        </pc:picChg>
        <pc:picChg chg="mod">
          <ac:chgData name="Dhaniya Raj" userId="S::dhaniya.raj@dcubeai.com::cef23f73-910f-4177-a40a-17e08eb3f28b" providerId="AD" clId="Web-{3A20AF05-4743-4D74-7CDC-2A10813B4CE6}" dt="2026-06-01T15:31:12.621" v="1264" actId="1076"/>
          <ac:picMkLst>
            <pc:docMk/>
            <pc:sldMk cId="229215114" sldId="263"/>
            <ac:picMk id="62" creationId="{D14A3E40-F7EF-53D7-B867-CFC2DC722455}"/>
          </ac:picMkLst>
        </pc:picChg>
        <pc:picChg chg="mod">
          <ac:chgData name="Dhaniya Raj" userId="S::dhaniya.raj@dcubeai.com::cef23f73-910f-4177-a40a-17e08eb3f28b" providerId="AD" clId="Web-{3A20AF05-4743-4D74-7CDC-2A10813B4CE6}" dt="2026-06-01T15:31:12.449" v="1258" actId="1076"/>
          <ac:picMkLst>
            <pc:docMk/>
            <pc:sldMk cId="229215114" sldId="263"/>
            <ac:picMk id="101" creationId="{7F4C95F5-8D97-3396-CF6F-D574434A5688}"/>
          </ac:picMkLst>
        </pc:picChg>
        <pc:picChg chg="mod">
          <ac:chgData name="Dhaniya Raj" userId="S::dhaniya.raj@dcubeai.com::cef23f73-910f-4177-a40a-17e08eb3f28b" providerId="AD" clId="Web-{3A20AF05-4743-4D74-7CDC-2A10813B4CE6}" dt="2026-06-01T15:31:12.481" v="1259" actId="1076"/>
          <ac:picMkLst>
            <pc:docMk/>
            <pc:sldMk cId="229215114" sldId="263"/>
            <ac:picMk id="103" creationId="{19DBFD14-547B-3A64-4B41-354B41F68998}"/>
          </ac:picMkLst>
        </pc:picChg>
        <pc:picChg chg="mod">
          <ac:chgData name="Dhaniya Raj" userId="S::dhaniya.raj@dcubeai.com::cef23f73-910f-4177-a40a-17e08eb3f28b" providerId="AD" clId="Web-{3A20AF05-4743-4D74-7CDC-2A10813B4CE6}" dt="2026-06-01T15:31:12.512" v="1260" actId="1076"/>
          <ac:picMkLst>
            <pc:docMk/>
            <pc:sldMk cId="229215114" sldId="263"/>
            <ac:picMk id="105" creationId="{2DDDCB3C-2D7E-36C8-A2A4-442873F8147F}"/>
          </ac:picMkLst>
        </pc:picChg>
        <pc:picChg chg="mod">
          <ac:chgData name="Dhaniya Raj" userId="S::dhaniya.raj@dcubeai.com::cef23f73-910f-4177-a40a-17e08eb3f28b" providerId="AD" clId="Web-{3A20AF05-4743-4D74-7CDC-2A10813B4CE6}" dt="2026-06-01T15:31:12.590" v="1263" actId="1076"/>
          <ac:picMkLst>
            <pc:docMk/>
            <pc:sldMk cId="229215114" sldId="263"/>
            <ac:picMk id="111" creationId="{C0ED56DD-4FFD-49F5-57A8-49E53140846D}"/>
          </ac:picMkLst>
        </pc:picChg>
        <pc:cxnChg chg="mod">
          <ac:chgData name="Dhaniya Raj" userId="S::dhaniya.raj@dcubeai.com::cef23f73-910f-4177-a40a-17e08eb3f28b" providerId="AD" clId="Web-{3A20AF05-4743-4D74-7CDC-2A10813B4CE6}" dt="2026-06-01T13:33:47.977" v="486" actId="1076"/>
          <ac:cxnSpMkLst>
            <pc:docMk/>
            <pc:sldMk cId="229215114" sldId="263"/>
            <ac:cxnSpMk id="33" creationId="{C5D1BD13-9E8C-7B42-1CD1-4747F61B9C4F}"/>
          </ac:cxnSpMkLst>
        </pc:cxnChg>
        <pc:cxnChg chg="add del mod">
          <ac:chgData name="Dhaniya Raj" userId="S::dhaniya.raj@dcubeai.com::cef23f73-910f-4177-a40a-17e08eb3f28b" providerId="AD" clId="Web-{3A20AF05-4743-4D74-7CDC-2A10813B4CE6}" dt="2026-06-01T13:33:03.600" v="481"/>
          <ac:cxnSpMkLst>
            <pc:docMk/>
            <pc:sldMk cId="229215114" sldId="263"/>
            <ac:cxnSpMk id="36" creationId="{4140735F-5590-1794-6E25-C29E28F9A6DF}"/>
          </ac:cxnSpMkLst>
        </pc:cxnChg>
        <pc:cxnChg chg="add mod">
          <ac:chgData name="Dhaniya Raj" userId="S::dhaniya.raj@dcubeai.com::cef23f73-910f-4177-a40a-17e08eb3f28b" providerId="AD" clId="Web-{3A20AF05-4743-4D74-7CDC-2A10813B4CE6}" dt="2026-06-01T15:32:05.811" v="1289" actId="1076"/>
          <ac:cxnSpMkLst>
            <pc:docMk/>
            <pc:sldMk cId="229215114" sldId="263"/>
            <ac:cxnSpMk id="47" creationId="{B7314B53-190A-859B-A5EA-4CD09AF7E0B5}"/>
          </ac:cxnSpMkLst>
        </pc:cxnChg>
        <pc:cxnChg chg="add del mod">
          <ac:chgData name="Dhaniya Raj" userId="S::dhaniya.raj@dcubeai.com::cef23f73-910f-4177-a40a-17e08eb3f28b" providerId="AD" clId="Web-{3A20AF05-4743-4D74-7CDC-2A10813B4CE6}" dt="2026-06-01T13:35:06.684" v="499"/>
          <ac:cxnSpMkLst>
            <pc:docMk/>
            <pc:sldMk cId="229215114" sldId="263"/>
            <ac:cxnSpMk id="48" creationId="{7133F736-DD9E-1BF6-7CE2-375A6622BBF6}"/>
          </ac:cxnSpMkLst>
        </pc:cxnChg>
        <pc:cxnChg chg="add del mod">
          <ac:chgData name="Dhaniya Raj" userId="S::dhaniya.raj@dcubeai.com::cef23f73-910f-4177-a40a-17e08eb3f28b" providerId="AD" clId="Web-{3A20AF05-4743-4D74-7CDC-2A10813B4CE6}" dt="2026-06-01T13:37:59.581" v="503"/>
          <ac:cxnSpMkLst>
            <pc:docMk/>
            <pc:sldMk cId="229215114" sldId="263"/>
            <ac:cxnSpMk id="49" creationId="{409E8C25-3712-1EA6-FCD0-340F0A95DDC0}"/>
          </ac:cxnSpMkLst>
        </pc:cxnChg>
        <pc:cxnChg chg="add del mod">
          <ac:chgData name="Dhaniya Raj" userId="S::dhaniya.raj@dcubeai.com::cef23f73-910f-4177-a40a-17e08eb3f28b" providerId="AD" clId="Web-{3A20AF05-4743-4D74-7CDC-2A10813B4CE6}" dt="2026-06-01T15:04:28.308" v="1002"/>
          <ac:cxnSpMkLst>
            <pc:docMk/>
            <pc:sldMk cId="229215114" sldId="263"/>
            <ac:cxnSpMk id="50" creationId="{008A102A-0B07-178D-A65C-6240E98BE210}"/>
          </ac:cxnSpMkLst>
        </pc:cxnChg>
        <pc:cxnChg chg="add del mod">
          <ac:chgData name="Dhaniya Raj" userId="S::dhaniya.raj@dcubeai.com::cef23f73-910f-4177-a40a-17e08eb3f28b" providerId="AD" clId="Web-{3A20AF05-4743-4D74-7CDC-2A10813B4CE6}" dt="2026-06-01T15:04:31.777" v="1004"/>
          <ac:cxnSpMkLst>
            <pc:docMk/>
            <pc:sldMk cId="229215114" sldId="263"/>
            <ac:cxnSpMk id="51" creationId="{10DFDDBF-C5EB-0B17-7DFA-1CD9B8708B53}"/>
          </ac:cxnSpMkLst>
        </pc:cxnChg>
        <pc:cxnChg chg="add del mod">
          <ac:chgData name="Dhaniya Raj" userId="S::dhaniya.raj@dcubeai.com::cef23f73-910f-4177-a40a-17e08eb3f28b" providerId="AD" clId="Web-{3A20AF05-4743-4D74-7CDC-2A10813B4CE6}" dt="2026-06-01T15:04:30.042" v="1003"/>
          <ac:cxnSpMkLst>
            <pc:docMk/>
            <pc:sldMk cId="229215114" sldId="263"/>
            <ac:cxnSpMk id="52" creationId="{FDD70C90-7CD9-DBD1-14E8-3526C113B05E}"/>
          </ac:cxnSpMkLst>
        </pc:cxnChg>
        <pc:cxnChg chg="add mod">
          <ac:chgData name="Dhaniya Raj" userId="S::dhaniya.raj@dcubeai.com::cef23f73-910f-4177-a40a-17e08eb3f28b" providerId="AD" clId="Web-{3A20AF05-4743-4D74-7CDC-2A10813B4CE6}" dt="2026-06-01T15:32:05.858" v="1291" actId="1076"/>
          <ac:cxnSpMkLst>
            <pc:docMk/>
            <pc:sldMk cId="229215114" sldId="263"/>
            <ac:cxnSpMk id="55" creationId="{E8D409CC-23E4-8314-24BD-3B79038A289D}"/>
          </ac:cxnSpMkLst>
        </pc:cxnChg>
        <pc:cxnChg chg="add mod">
          <ac:chgData name="Dhaniya Raj" userId="S::dhaniya.raj@dcubeai.com::cef23f73-910f-4177-a40a-17e08eb3f28b" providerId="AD" clId="Web-{3A20AF05-4743-4D74-7CDC-2A10813B4CE6}" dt="2026-06-01T15:32:05.889" v="1292" actId="1076"/>
          <ac:cxnSpMkLst>
            <pc:docMk/>
            <pc:sldMk cId="229215114" sldId="263"/>
            <ac:cxnSpMk id="56" creationId="{194E843F-5032-E00F-10E7-A55B650B3F99}"/>
          </ac:cxnSpMkLst>
        </pc:cxnChg>
      </pc:sldChg>
      <pc:sldChg chg="del ord">
        <pc:chgData name="Dhaniya Raj" userId="S::dhaniya.raj@dcubeai.com::cef23f73-910f-4177-a40a-17e08eb3f28b" providerId="AD" clId="Web-{3A20AF05-4743-4D74-7CDC-2A10813B4CE6}" dt="2026-06-01T13:27:28.181" v="374"/>
        <pc:sldMkLst>
          <pc:docMk/>
          <pc:sldMk cId="0" sldId="268"/>
        </pc:sldMkLst>
      </pc:sldChg>
      <pc:sldChg chg="add">
        <pc:chgData name="Dhaniya Raj" userId="S::dhaniya.raj@dcubeai.com::cef23f73-910f-4177-a40a-17e08eb3f28b" providerId="AD" clId="Web-{3A20AF05-4743-4D74-7CDC-2A10813B4CE6}" dt="2026-06-01T15:24:00.745" v="1179"/>
        <pc:sldMkLst>
          <pc:docMk/>
          <pc:sldMk cId="3417875229" sldId="283"/>
        </pc:sldMkLst>
      </pc:sldChg>
      <pc:sldChg chg="modSp">
        <pc:chgData name="Dhaniya Raj" userId="S::dhaniya.raj@dcubeai.com::cef23f73-910f-4177-a40a-17e08eb3f28b" providerId="AD" clId="Web-{3A20AF05-4743-4D74-7CDC-2A10813B4CE6}" dt="2026-06-01T15:04:20.651" v="1001" actId="14100"/>
        <pc:sldMkLst>
          <pc:docMk/>
          <pc:sldMk cId="2855534213" sldId="284"/>
        </pc:sldMkLst>
        <pc:spChg chg="mod">
          <ac:chgData name="Dhaniya Raj" userId="S::dhaniya.raj@dcubeai.com::cef23f73-910f-4177-a40a-17e08eb3f28b" providerId="AD" clId="Web-{3A20AF05-4743-4D74-7CDC-2A10813B4CE6}" dt="2026-06-01T15:04:14.370" v="994"/>
          <ac:spMkLst>
            <pc:docMk/>
            <pc:sldMk cId="2855534213" sldId="284"/>
            <ac:spMk id="6" creationId="{2C6BAFC2-EC07-4AAE-A521-EF31947C2503}"/>
          </ac:spMkLst>
        </pc:spChg>
        <pc:spChg chg="mod">
          <ac:chgData name="Dhaniya Raj" userId="S::dhaniya.raj@dcubeai.com::cef23f73-910f-4177-a40a-17e08eb3f28b" providerId="AD" clId="Web-{3A20AF05-4743-4D74-7CDC-2A10813B4CE6}" dt="2026-06-01T15:04:14.370" v="995"/>
          <ac:spMkLst>
            <pc:docMk/>
            <pc:sldMk cId="2855534213" sldId="284"/>
            <ac:spMk id="22" creationId="{C6A8B757-64E3-D659-2F45-3369E477D346}"/>
          </ac:spMkLst>
        </pc:spChg>
        <pc:spChg chg="mod">
          <ac:chgData name="Dhaniya Raj" userId="S::dhaniya.raj@dcubeai.com::cef23f73-910f-4177-a40a-17e08eb3f28b" providerId="AD" clId="Web-{3A20AF05-4743-4D74-7CDC-2A10813B4CE6}" dt="2026-06-01T15:04:14.370" v="996"/>
          <ac:spMkLst>
            <pc:docMk/>
            <pc:sldMk cId="2855534213" sldId="284"/>
            <ac:spMk id="23" creationId="{D236DDB2-7E80-D09A-F63C-0592EA543195}"/>
          </ac:spMkLst>
        </pc:spChg>
        <pc:spChg chg="mod">
          <ac:chgData name="Dhaniya Raj" userId="S::dhaniya.raj@dcubeai.com::cef23f73-910f-4177-a40a-17e08eb3f28b" providerId="AD" clId="Web-{3A20AF05-4743-4D74-7CDC-2A10813B4CE6}" dt="2026-06-01T15:04:14.370" v="997"/>
          <ac:spMkLst>
            <pc:docMk/>
            <pc:sldMk cId="2855534213" sldId="284"/>
            <ac:spMk id="24" creationId="{C99EE8A0-3E86-68F7-B6E2-0DA72B04AD67}"/>
          </ac:spMkLst>
        </pc:spChg>
        <pc:spChg chg="mod">
          <ac:chgData name="Dhaniya Raj" userId="S::dhaniya.raj@dcubeai.com::cef23f73-910f-4177-a40a-17e08eb3f28b" providerId="AD" clId="Web-{3A20AF05-4743-4D74-7CDC-2A10813B4CE6}" dt="2026-06-01T15:04:14.370" v="998"/>
          <ac:spMkLst>
            <pc:docMk/>
            <pc:sldMk cId="2855534213" sldId="284"/>
            <ac:spMk id="25" creationId="{B1421251-029D-54DB-E0CA-375E7519D38D}"/>
          </ac:spMkLst>
        </pc:spChg>
        <pc:spChg chg="mod">
          <ac:chgData name="Dhaniya Raj" userId="S::dhaniya.raj@dcubeai.com::cef23f73-910f-4177-a40a-17e08eb3f28b" providerId="AD" clId="Web-{3A20AF05-4743-4D74-7CDC-2A10813B4CE6}" dt="2026-06-01T15:04:14.370" v="999"/>
          <ac:spMkLst>
            <pc:docMk/>
            <pc:sldMk cId="2855534213" sldId="284"/>
            <ac:spMk id="26" creationId="{9A63B3A5-56A5-0EF5-CD4E-CDE0FEEDA97F}"/>
          </ac:spMkLst>
        </pc:spChg>
        <pc:spChg chg="mod">
          <ac:chgData name="Dhaniya Raj" userId="S::dhaniya.raj@dcubeai.com::cef23f73-910f-4177-a40a-17e08eb3f28b" providerId="AD" clId="Web-{3A20AF05-4743-4D74-7CDC-2A10813B4CE6}" dt="2026-06-01T15:04:14.635" v="1000"/>
          <ac:spMkLst>
            <pc:docMk/>
            <pc:sldMk cId="2855534213" sldId="284"/>
            <ac:spMk id="27" creationId="{3BE181AA-6753-1DE3-0609-D1FBA6D833DD}"/>
          </ac:spMkLst>
        </pc:spChg>
        <pc:spChg chg="mod">
          <ac:chgData name="Dhaniya Raj" userId="S::dhaniya.raj@dcubeai.com::cef23f73-910f-4177-a40a-17e08eb3f28b" providerId="AD" clId="Web-{3A20AF05-4743-4D74-7CDC-2A10813B4CE6}" dt="2026-06-01T15:04:14.370" v="985"/>
          <ac:spMkLst>
            <pc:docMk/>
            <pc:sldMk cId="2855534213" sldId="284"/>
            <ac:spMk id="52" creationId="{393023C3-5273-AFE2-F902-BE32396A4ABA}"/>
          </ac:spMkLst>
        </pc:spChg>
        <pc:spChg chg="mod">
          <ac:chgData name="Dhaniya Raj" userId="S::dhaniya.raj@dcubeai.com::cef23f73-910f-4177-a40a-17e08eb3f28b" providerId="AD" clId="Web-{3A20AF05-4743-4D74-7CDC-2A10813B4CE6}" dt="2026-06-01T15:04:14.370" v="986"/>
          <ac:spMkLst>
            <pc:docMk/>
            <pc:sldMk cId="2855534213" sldId="284"/>
            <ac:spMk id="55" creationId="{268A16C7-A723-9620-4F41-5751FD8511A8}"/>
          </ac:spMkLst>
        </pc:spChg>
        <pc:spChg chg="mod">
          <ac:chgData name="Dhaniya Raj" userId="S::dhaniya.raj@dcubeai.com::cef23f73-910f-4177-a40a-17e08eb3f28b" providerId="AD" clId="Web-{3A20AF05-4743-4D74-7CDC-2A10813B4CE6}" dt="2026-06-01T15:04:14.370" v="987"/>
          <ac:spMkLst>
            <pc:docMk/>
            <pc:sldMk cId="2855534213" sldId="284"/>
            <ac:spMk id="56" creationId="{D7F49EC7-D081-BFBB-27DF-D78F38B78C65}"/>
          </ac:spMkLst>
        </pc:spChg>
        <pc:spChg chg="mod">
          <ac:chgData name="Dhaniya Raj" userId="S::dhaniya.raj@dcubeai.com::cef23f73-910f-4177-a40a-17e08eb3f28b" providerId="AD" clId="Web-{3A20AF05-4743-4D74-7CDC-2A10813B4CE6}" dt="2026-06-01T15:04:14.370" v="988"/>
          <ac:spMkLst>
            <pc:docMk/>
            <pc:sldMk cId="2855534213" sldId="284"/>
            <ac:spMk id="59" creationId="{3C2C697B-B8C3-7049-0F6D-805F272FF485}"/>
          </ac:spMkLst>
        </pc:spChg>
        <pc:spChg chg="mod">
          <ac:chgData name="Dhaniya Raj" userId="S::dhaniya.raj@dcubeai.com::cef23f73-910f-4177-a40a-17e08eb3f28b" providerId="AD" clId="Web-{3A20AF05-4743-4D74-7CDC-2A10813B4CE6}" dt="2026-06-01T15:04:14.370" v="989"/>
          <ac:spMkLst>
            <pc:docMk/>
            <pc:sldMk cId="2855534213" sldId="284"/>
            <ac:spMk id="61" creationId="{37853980-6862-F9EA-BA72-625EF30D4F64}"/>
          </ac:spMkLst>
        </pc:spChg>
        <pc:spChg chg="mod">
          <ac:chgData name="Dhaniya Raj" userId="S::dhaniya.raj@dcubeai.com::cef23f73-910f-4177-a40a-17e08eb3f28b" providerId="AD" clId="Web-{3A20AF05-4743-4D74-7CDC-2A10813B4CE6}" dt="2026-06-01T15:04:20.651" v="1001" actId="14100"/>
          <ac:spMkLst>
            <pc:docMk/>
            <pc:sldMk cId="2855534213" sldId="284"/>
            <ac:spMk id="63" creationId="{0E511B39-E029-867A-52C7-3D88173F7DD9}"/>
          </ac:spMkLst>
        </pc:spChg>
        <pc:spChg chg="mod">
          <ac:chgData name="Dhaniya Raj" userId="S::dhaniya.raj@dcubeai.com::cef23f73-910f-4177-a40a-17e08eb3f28b" providerId="AD" clId="Web-{3A20AF05-4743-4D74-7CDC-2A10813B4CE6}" dt="2026-06-01T15:04:14.370" v="991"/>
          <ac:spMkLst>
            <pc:docMk/>
            <pc:sldMk cId="2855534213" sldId="284"/>
            <ac:spMk id="65" creationId="{B8104F8B-3F21-A1E2-93A1-38FEFB7B02AE}"/>
          </ac:spMkLst>
        </pc:spChg>
        <pc:spChg chg="mod">
          <ac:chgData name="Dhaniya Raj" userId="S::dhaniya.raj@dcubeai.com::cef23f73-910f-4177-a40a-17e08eb3f28b" providerId="AD" clId="Web-{3A20AF05-4743-4D74-7CDC-2A10813B4CE6}" dt="2026-06-01T15:04:14.370" v="992"/>
          <ac:spMkLst>
            <pc:docMk/>
            <pc:sldMk cId="2855534213" sldId="284"/>
            <ac:spMk id="67" creationId="{D75E3421-EC59-A244-62E1-2405D542314B}"/>
          </ac:spMkLst>
        </pc:spChg>
        <pc:spChg chg="mod">
          <ac:chgData name="Dhaniya Raj" userId="S::dhaniya.raj@dcubeai.com::cef23f73-910f-4177-a40a-17e08eb3f28b" providerId="AD" clId="Web-{3A20AF05-4743-4D74-7CDC-2A10813B4CE6}" dt="2026-06-01T15:04:14.370" v="993"/>
          <ac:spMkLst>
            <pc:docMk/>
            <pc:sldMk cId="2855534213" sldId="284"/>
            <ac:spMk id="69" creationId="{C4C7AA83-5151-BAE6-DF8E-D97C4F96EE7C}"/>
          </ac:spMkLst>
        </pc:spChg>
      </pc:sldChg>
      <pc:sldChg chg="addSp delSp modSp del">
        <pc:chgData name="Dhaniya Raj" userId="S::dhaniya.raj@dcubeai.com::cef23f73-910f-4177-a40a-17e08eb3f28b" providerId="AD" clId="Web-{3A20AF05-4743-4D74-7CDC-2A10813B4CE6}" dt="2026-06-01T13:26:59.743" v="372"/>
        <pc:sldMkLst>
          <pc:docMk/>
          <pc:sldMk cId="3131991721" sldId="289"/>
        </pc:sldMkLst>
        <pc:spChg chg="add del mod">
          <ac:chgData name="Dhaniya Raj" userId="S::dhaniya.raj@dcubeai.com::cef23f73-910f-4177-a40a-17e08eb3f28b" providerId="AD" clId="Web-{3A20AF05-4743-4D74-7CDC-2A10813B4CE6}" dt="2026-06-01T13:20:48.290" v="218"/>
          <ac:spMkLst>
            <pc:docMk/>
            <pc:sldMk cId="3131991721" sldId="289"/>
            <ac:spMk id="13" creationId="{9DE8423A-B8D0-DCEB-24EA-B8C3A8E988D4}"/>
          </ac:spMkLst>
        </pc:spChg>
        <pc:spChg chg="add del mod">
          <ac:chgData name="Dhaniya Raj" userId="S::dhaniya.raj@dcubeai.com::cef23f73-910f-4177-a40a-17e08eb3f28b" providerId="AD" clId="Web-{3A20AF05-4743-4D74-7CDC-2A10813B4CE6}" dt="2026-06-01T13:20:54.478" v="220"/>
          <ac:spMkLst>
            <pc:docMk/>
            <pc:sldMk cId="3131991721" sldId="289"/>
            <ac:spMk id="14" creationId="{68914DC9-7E0E-D71E-C1A5-4AAC7510F881}"/>
          </ac:spMkLst>
        </pc:spChg>
        <pc:spChg chg="mod">
          <ac:chgData name="Dhaniya Raj" userId="S::dhaniya.raj@dcubeai.com::cef23f73-910f-4177-a40a-17e08eb3f28b" providerId="AD" clId="Web-{3A20AF05-4743-4D74-7CDC-2A10813B4CE6}" dt="2026-06-01T13:15:33.732" v="65" actId="1076"/>
          <ac:spMkLst>
            <pc:docMk/>
            <pc:sldMk cId="3131991721" sldId="289"/>
            <ac:spMk id="49" creationId="{F86BD702-FC91-16D8-D550-F14F57C062EC}"/>
          </ac:spMkLst>
        </pc:spChg>
        <pc:spChg chg="mod">
          <ac:chgData name="Dhaniya Raj" userId="S::dhaniya.raj@dcubeai.com::cef23f73-910f-4177-a40a-17e08eb3f28b" providerId="AD" clId="Web-{3A20AF05-4743-4D74-7CDC-2A10813B4CE6}" dt="2026-06-01T13:15:33.763" v="66" actId="1076"/>
          <ac:spMkLst>
            <pc:docMk/>
            <pc:sldMk cId="3131991721" sldId="289"/>
            <ac:spMk id="50" creationId="{5CE39534-6491-2362-8B34-9837C051393B}"/>
          </ac:spMkLst>
        </pc:spChg>
        <pc:spChg chg="mod">
          <ac:chgData name="Dhaniya Raj" userId="S::dhaniya.raj@dcubeai.com::cef23f73-910f-4177-a40a-17e08eb3f28b" providerId="AD" clId="Web-{3A20AF05-4743-4D74-7CDC-2A10813B4CE6}" dt="2026-06-01T13:16:01.670" v="84" actId="1076"/>
          <ac:spMkLst>
            <pc:docMk/>
            <pc:sldMk cId="3131991721" sldId="289"/>
            <ac:spMk id="55" creationId="{7CB170D3-B2C8-2328-C80D-B423C41FBC15}"/>
          </ac:spMkLst>
        </pc:spChg>
        <pc:spChg chg="mod">
          <ac:chgData name="Dhaniya Raj" userId="S::dhaniya.raj@dcubeai.com::cef23f73-910f-4177-a40a-17e08eb3f28b" providerId="AD" clId="Web-{3A20AF05-4743-4D74-7CDC-2A10813B4CE6}" dt="2026-06-01T13:16:01.686" v="85" actId="1076"/>
          <ac:spMkLst>
            <pc:docMk/>
            <pc:sldMk cId="3131991721" sldId="289"/>
            <ac:spMk id="56" creationId="{12502685-BF80-F90B-A7E9-436BCDBBD7F2}"/>
          </ac:spMkLst>
        </pc:spChg>
        <pc:spChg chg="mod">
          <ac:chgData name="Dhaniya Raj" userId="S::dhaniya.raj@dcubeai.com::cef23f73-910f-4177-a40a-17e08eb3f28b" providerId="AD" clId="Web-{3A20AF05-4743-4D74-7CDC-2A10813B4CE6}" dt="2026-06-01T13:16:01.717" v="86" actId="1076"/>
          <ac:spMkLst>
            <pc:docMk/>
            <pc:sldMk cId="3131991721" sldId="289"/>
            <ac:spMk id="61" creationId="{C0CD2C1A-0441-379A-3D36-98C343BF73D3}"/>
          </ac:spMkLst>
        </pc:spChg>
        <pc:spChg chg="mod">
          <ac:chgData name="Dhaniya Raj" userId="S::dhaniya.raj@dcubeai.com::cef23f73-910f-4177-a40a-17e08eb3f28b" providerId="AD" clId="Web-{3A20AF05-4743-4D74-7CDC-2A10813B4CE6}" dt="2026-06-01T13:16:01.733" v="87" actId="1076"/>
          <ac:spMkLst>
            <pc:docMk/>
            <pc:sldMk cId="3131991721" sldId="289"/>
            <ac:spMk id="66" creationId="{1807A0BB-DBCC-13ED-9792-36F706915868}"/>
          </ac:spMkLst>
        </pc:spChg>
        <pc:spChg chg="mod">
          <ac:chgData name="Dhaniya Raj" userId="S::dhaniya.raj@dcubeai.com::cef23f73-910f-4177-a40a-17e08eb3f28b" providerId="AD" clId="Web-{3A20AF05-4743-4D74-7CDC-2A10813B4CE6}" dt="2026-06-01T13:16:01.749" v="88" actId="1076"/>
          <ac:spMkLst>
            <pc:docMk/>
            <pc:sldMk cId="3131991721" sldId="289"/>
            <ac:spMk id="67" creationId="{5FCB5A8F-E62D-AA71-DBEB-33C8A3D1A19B}"/>
          </ac:spMkLst>
        </pc:spChg>
        <pc:spChg chg="mod">
          <ac:chgData name="Dhaniya Raj" userId="S::dhaniya.raj@dcubeai.com::cef23f73-910f-4177-a40a-17e08eb3f28b" providerId="AD" clId="Web-{3A20AF05-4743-4D74-7CDC-2A10813B4CE6}" dt="2026-06-01T13:16:01.780" v="89" actId="1076"/>
          <ac:spMkLst>
            <pc:docMk/>
            <pc:sldMk cId="3131991721" sldId="289"/>
            <ac:spMk id="68" creationId="{385EA26B-3B28-BFA3-B9BA-076697B1894F}"/>
          </ac:spMkLst>
        </pc:spChg>
        <pc:spChg chg="mod">
          <ac:chgData name="Dhaniya Raj" userId="S::dhaniya.raj@dcubeai.com::cef23f73-910f-4177-a40a-17e08eb3f28b" providerId="AD" clId="Web-{3A20AF05-4743-4D74-7CDC-2A10813B4CE6}" dt="2026-06-01T13:16:01.795" v="90" actId="1076"/>
          <ac:spMkLst>
            <pc:docMk/>
            <pc:sldMk cId="3131991721" sldId="289"/>
            <ac:spMk id="69" creationId="{20294722-7BAB-26D4-BBBE-0AC224A8C36F}"/>
          </ac:spMkLst>
        </pc:spChg>
        <pc:spChg chg="mod">
          <ac:chgData name="Dhaniya Raj" userId="S::dhaniya.raj@dcubeai.com::cef23f73-910f-4177-a40a-17e08eb3f28b" providerId="AD" clId="Web-{3A20AF05-4743-4D74-7CDC-2A10813B4CE6}" dt="2026-06-01T13:16:01.811" v="91" actId="1076"/>
          <ac:spMkLst>
            <pc:docMk/>
            <pc:sldMk cId="3131991721" sldId="289"/>
            <ac:spMk id="70" creationId="{ED8FB2E6-56BF-79D6-BA1B-5C61D2855748}"/>
          </ac:spMkLst>
        </pc:spChg>
        <pc:spChg chg="mod">
          <ac:chgData name="Dhaniya Raj" userId="S::dhaniya.raj@dcubeai.com::cef23f73-910f-4177-a40a-17e08eb3f28b" providerId="AD" clId="Web-{3A20AF05-4743-4D74-7CDC-2A10813B4CE6}" dt="2026-06-01T13:16:01.827" v="92" actId="1076"/>
          <ac:spMkLst>
            <pc:docMk/>
            <pc:sldMk cId="3131991721" sldId="289"/>
            <ac:spMk id="71" creationId="{9B0390EC-417D-FAD2-DC9D-B4CF147F45BB}"/>
          </ac:spMkLst>
        </pc:spChg>
        <pc:spChg chg="mod">
          <ac:chgData name="Dhaniya Raj" userId="S::dhaniya.raj@dcubeai.com::cef23f73-910f-4177-a40a-17e08eb3f28b" providerId="AD" clId="Web-{3A20AF05-4743-4D74-7CDC-2A10813B4CE6}" dt="2026-06-01T13:16:01.858" v="93" actId="1076"/>
          <ac:spMkLst>
            <pc:docMk/>
            <pc:sldMk cId="3131991721" sldId="289"/>
            <ac:spMk id="72" creationId="{0B4B82CC-5CB3-9E29-B97B-9D333FE8B2B9}"/>
          </ac:spMkLst>
        </pc:spChg>
        <pc:spChg chg="mod">
          <ac:chgData name="Dhaniya Raj" userId="S::dhaniya.raj@dcubeai.com::cef23f73-910f-4177-a40a-17e08eb3f28b" providerId="AD" clId="Web-{3A20AF05-4743-4D74-7CDC-2A10813B4CE6}" dt="2026-06-01T13:16:13.561" v="100" actId="1076"/>
          <ac:spMkLst>
            <pc:docMk/>
            <pc:sldMk cId="3131991721" sldId="289"/>
            <ac:spMk id="79" creationId="{ECB4C9E9-851F-326A-6CD2-BF9C7AFAC7FF}"/>
          </ac:spMkLst>
        </pc:spChg>
        <pc:spChg chg="mod">
          <ac:chgData name="Dhaniya Raj" userId="S::dhaniya.raj@dcubeai.com::cef23f73-910f-4177-a40a-17e08eb3f28b" providerId="AD" clId="Web-{3A20AF05-4743-4D74-7CDC-2A10813B4CE6}" dt="2026-06-01T13:16:13.593" v="101" actId="1076"/>
          <ac:spMkLst>
            <pc:docMk/>
            <pc:sldMk cId="3131991721" sldId="289"/>
            <ac:spMk id="80" creationId="{AC91368E-040A-8525-56E8-FC16110D57F8}"/>
          </ac:spMkLst>
        </pc:spChg>
        <pc:spChg chg="mod">
          <ac:chgData name="Dhaniya Raj" userId="S::dhaniya.raj@dcubeai.com::cef23f73-910f-4177-a40a-17e08eb3f28b" providerId="AD" clId="Web-{3A20AF05-4743-4D74-7CDC-2A10813B4CE6}" dt="2026-06-01T13:16:13.608" v="102" actId="1076"/>
          <ac:spMkLst>
            <pc:docMk/>
            <pc:sldMk cId="3131991721" sldId="289"/>
            <ac:spMk id="81" creationId="{E8E249B9-9804-F4A6-0F16-32C1C86FBABE}"/>
          </ac:spMkLst>
        </pc:spChg>
        <pc:spChg chg="mod">
          <ac:chgData name="Dhaniya Raj" userId="S::dhaniya.raj@dcubeai.com::cef23f73-910f-4177-a40a-17e08eb3f28b" providerId="AD" clId="Web-{3A20AF05-4743-4D74-7CDC-2A10813B4CE6}" dt="2026-06-01T13:16:13.624" v="103" actId="1076"/>
          <ac:spMkLst>
            <pc:docMk/>
            <pc:sldMk cId="3131991721" sldId="289"/>
            <ac:spMk id="82" creationId="{EEEC8218-33EF-C375-F1DF-0977BB2F95EB}"/>
          </ac:spMkLst>
        </pc:spChg>
        <pc:spChg chg="mod">
          <ac:chgData name="Dhaniya Raj" userId="S::dhaniya.raj@dcubeai.com::cef23f73-910f-4177-a40a-17e08eb3f28b" providerId="AD" clId="Web-{3A20AF05-4743-4D74-7CDC-2A10813B4CE6}" dt="2026-06-01T13:16:13.640" v="104" actId="1076"/>
          <ac:spMkLst>
            <pc:docMk/>
            <pc:sldMk cId="3131991721" sldId="289"/>
            <ac:spMk id="83" creationId="{614512B1-5D85-47D0-8686-8899D0665900}"/>
          </ac:spMkLst>
        </pc:spChg>
        <pc:spChg chg="mod">
          <ac:chgData name="Dhaniya Raj" userId="S::dhaniya.raj@dcubeai.com::cef23f73-910f-4177-a40a-17e08eb3f28b" providerId="AD" clId="Web-{3A20AF05-4743-4D74-7CDC-2A10813B4CE6}" dt="2026-06-01T13:16:13.671" v="105" actId="1076"/>
          <ac:spMkLst>
            <pc:docMk/>
            <pc:sldMk cId="3131991721" sldId="289"/>
            <ac:spMk id="84" creationId="{C51B6AA9-9819-E2CE-C176-57609A24FFCA}"/>
          </ac:spMkLst>
        </pc:spChg>
        <pc:spChg chg="mod">
          <ac:chgData name="Dhaniya Raj" userId="S::dhaniya.raj@dcubeai.com::cef23f73-910f-4177-a40a-17e08eb3f28b" providerId="AD" clId="Web-{3A20AF05-4743-4D74-7CDC-2A10813B4CE6}" dt="2026-06-01T13:16:13.686" v="106" actId="1076"/>
          <ac:spMkLst>
            <pc:docMk/>
            <pc:sldMk cId="3131991721" sldId="289"/>
            <ac:spMk id="85" creationId="{792C894E-E827-E469-1F41-690217941688}"/>
          </ac:spMkLst>
        </pc:spChg>
        <pc:spChg chg="mod">
          <ac:chgData name="Dhaniya Raj" userId="S::dhaniya.raj@dcubeai.com::cef23f73-910f-4177-a40a-17e08eb3f28b" providerId="AD" clId="Web-{3A20AF05-4743-4D74-7CDC-2A10813B4CE6}" dt="2026-06-01T13:16:13.702" v="107" actId="1076"/>
          <ac:spMkLst>
            <pc:docMk/>
            <pc:sldMk cId="3131991721" sldId="289"/>
            <ac:spMk id="86" creationId="{1250A0D9-E2DE-2858-9DB2-1D979EEFA530}"/>
          </ac:spMkLst>
        </pc:spChg>
        <pc:spChg chg="mod">
          <ac:chgData name="Dhaniya Raj" userId="S::dhaniya.raj@dcubeai.com::cef23f73-910f-4177-a40a-17e08eb3f28b" providerId="AD" clId="Web-{3A20AF05-4743-4D74-7CDC-2A10813B4CE6}" dt="2026-06-01T13:16:13.733" v="108" actId="1076"/>
          <ac:spMkLst>
            <pc:docMk/>
            <pc:sldMk cId="3131991721" sldId="289"/>
            <ac:spMk id="87" creationId="{EC20EA38-AB0A-234E-8AB5-D3EAD43A1062}"/>
          </ac:spMkLst>
        </pc:spChg>
        <pc:picChg chg="add del mod">
          <ac:chgData name="Dhaniya Raj" userId="S::dhaniya.raj@dcubeai.com::cef23f73-910f-4177-a40a-17e08eb3f28b" providerId="AD" clId="Web-{3A20AF05-4743-4D74-7CDC-2A10813B4CE6}" dt="2026-06-01T13:10:45.393" v="6"/>
          <ac:picMkLst>
            <pc:docMk/>
            <pc:sldMk cId="3131991721" sldId="289"/>
            <ac:picMk id="2" creationId="{58405C7D-D5B1-669E-F348-CA184B28074A}"/>
          </ac:picMkLst>
        </pc:picChg>
        <pc:picChg chg="add mod modCrop">
          <ac:chgData name="Dhaniya Raj" userId="S::dhaniya.raj@dcubeai.com::cef23f73-910f-4177-a40a-17e08eb3f28b" providerId="AD" clId="Web-{3A20AF05-4743-4D74-7CDC-2A10813B4CE6}" dt="2026-06-01T13:16:01.874" v="94" actId="1076"/>
          <ac:picMkLst>
            <pc:docMk/>
            <pc:sldMk cId="3131991721" sldId="289"/>
            <ac:picMk id="3" creationId="{56FCB684-F536-55C0-2721-B23CB65B4D54}"/>
          </ac:picMkLst>
        </pc:picChg>
        <pc:picChg chg="add mod modCrop">
          <ac:chgData name="Dhaniya Raj" userId="S::dhaniya.raj@dcubeai.com::cef23f73-910f-4177-a40a-17e08eb3f28b" providerId="AD" clId="Web-{3A20AF05-4743-4D74-7CDC-2A10813B4CE6}" dt="2026-06-01T13:16:01.889" v="95" actId="1076"/>
          <ac:picMkLst>
            <pc:docMk/>
            <pc:sldMk cId="3131991721" sldId="289"/>
            <ac:picMk id="4" creationId="{FBB75C75-4762-70F3-A8DB-3097DBEED44A}"/>
          </ac:picMkLst>
        </pc:picChg>
        <pc:picChg chg="add mod modCrop">
          <ac:chgData name="Dhaniya Raj" userId="S::dhaniya.raj@dcubeai.com::cef23f73-910f-4177-a40a-17e08eb3f28b" providerId="AD" clId="Web-{3A20AF05-4743-4D74-7CDC-2A10813B4CE6}" dt="2026-06-01T13:16:01.905" v="96" actId="1076"/>
          <ac:picMkLst>
            <pc:docMk/>
            <pc:sldMk cId="3131991721" sldId="289"/>
            <ac:picMk id="5" creationId="{2965BE12-C094-7BAE-2B1A-B0595F679C94}"/>
          </ac:picMkLst>
        </pc:picChg>
        <pc:picChg chg="add mod modCrop">
          <ac:chgData name="Dhaniya Raj" userId="S::dhaniya.raj@dcubeai.com::cef23f73-910f-4177-a40a-17e08eb3f28b" providerId="AD" clId="Web-{3A20AF05-4743-4D74-7CDC-2A10813B4CE6}" dt="2026-06-01T13:16:01.920" v="97" actId="1076"/>
          <ac:picMkLst>
            <pc:docMk/>
            <pc:sldMk cId="3131991721" sldId="289"/>
            <ac:picMk id="6" creationId="{E713F24B-533D-EFEB-1D12-93EE86B66F93}"/>
          </ac:picMkLst>
        </pc:picChg>
        <pc:picChg chg="add mod modCrop">
          <ac:chgData name="Dhaniya Raj" userId="S::dhaniya.raj@dcubeai.com::cef23f73-910f-4177-a40a-17e08eb3f28b" providerId="AD" clId="Web-{3A20AF05-4743-4D74-7CDC-2A10813B4CE6}" dt="2026-06-01T13:16:01.936" v="98" actId="1076"/>
          <ac:picMkLst>
            <pc:docMk/>
            <pc:sldMk cId="3131991721" sldId="289"/>
            <ac:picMk id="7" creationId="{8C5AEA93-4434-6FC8-9ABF-D3D6EB941D2C}"/>
          </ac:picMkLst>
        </pc:picChg>
        <pc:picChg chg="add del mod">
          <ac:chgData name="Dhaniya Raj" userId="S::dhaniya.raj@dcubeai.com::cef23f73-910f-4177-a40a-17e08eb3f28b" providerId="AD" clId="Web-{3A20AF05-4743-4D74-7CDC-2A10813B4CE6}" dt="2026-06-01T13:16:32.359" v="114"/>
          <ac:picMkLst>
            <pc:docMk/>
            <pc:sldMk cId="3131991721" sldId="289"/>
            <ac:picMk id="8" creationId="{04EFE30F-C867-53CE-D57E-5DC2AD9DCA5A}"/>
          </ac:picMkLst>
        </pc:picChg>
        <pc:picChg chg="del mod">
          <ac:chgData name="Dhaniya Raj" userId="S::dhaniya.raj@dcubeai.com::cef23f73-910f-4177-a40a-17e08eb3f28b" providerId="AD" clId="Web-{3A20AF05-4743-4D74-7CDC-2A10813B4CE6}" dt="2026-06-01T13:20:43.384" v="216"/>
          <ac:picMkLst>
            <pc:docMk/>
            <pc:sldMk cId="3131991721" sldId="289"/>
            <ac:picMk id="40" creationId="{FA48B8D7-C014-5358-9878-8A6729D600CB}"/>
          </ac:picMkLst>
        </pc:picChg>
        <pc:picChg chg="del">
          <ac:chgData name="Dhaniya Raj" userId="S::dhaniya.raj@dcubeai.com::cef23f73-910f-4177-a40a-17e08eb3f28b" providerId="AD" clId="Web-{3A20AF05-4743-4D74-7CDC-2A10813B4CE6}" dt="2026-06-01T13:10:18.017" v="4"/>
          <ac:picMkLst>
            <pc:docMk/>
            <pc:sldMk cId="3131991721" sldId="289"/>
            <ac:picMk id="73" creationId="{6DADA71A-ADD3-3CF8-C44A-DFC6951630C7}"/>
          </ac:picMkLst>
        </pc:picChg>
        <pc:picChg chg="del">
          <ac:chgData name="Dhaniya Raj" userId="S::dhaniya.raj@dcubeai.com::cef23f73-910f-4177-a40a-17e08eb3f28b" providerId="AD" clId="Web-{3A20AF05-4743-4D74-7CDC-2A10813B4CE6}" dt="2026-06-01T13:10:18.017" v="3"/>
          <ac:picMkLst>
            <pc:docMk/>
            <pc:sldMk cId="3131991721" sldId="289"/>
            <ac:picMk id="74" creationId="{BEFEA70F-1210-97BC-A9B5-324381EB3C91}"/>
          </ac:picMkLst>
        </pc:picChg>
        <pc:picChg chg="del">
          <ac:chgData name="Dhaniya Raj" userId="S::dhaniya.raj@dcubeai.com::cef23f73-910f-4177-a40a-17e08eb3f28b" providerId="AD" clId="Web-{3A20AF05-4743-4D74-7CDC-2A10813B4CE6}" dt="2026-06-01T13:10:18.017" v="2"/>
          <ac:picMkLst>
            <pc:docMk/>
            <pc:sldMk cId="3131991721" sldId="289"/>
            <ac:picMk id="75" creationId="{BC1456FD-3F83-F8BB-FD4A-F178B2C849F1}"/>
          </ac:picMkLst>
        </pc:picChg>
        <pc:picChg chg="del">
          <ac:chgData name="Dhaniya Raj" userId="S::dhaniya.raj@dcubeai.com::cef23f73-910f-4177-a40a-17e08eb3f28b" providerId="AD" clId="Web-{3A20AF05-4743-4D74-7CDC-2A10813B4CE6}" dt="2026-06-01T13:10:18.017" v="1"/>
          <ac:picMkLst>
            <pc:docMk/>
            <pc:sldMk cId="3131991721" sldId="289"/>
            <ac:picMk id="77" creationId="{9C995069-EC1F-D623-AB33-66EA8D1D0167}"/>
          </ac:picMkLst>
        </pc:picChg>
        <pc:picChg chg="del">
          <ac:chgData name="Dhaniya Raj" userId="S::dhaniya.raj@dcubeai.com::cef23f73-910f-4177-a40a-17e08eb3f28b" providerId="AD" clId="Web-{3A20AF05-4743-4D74-7CDC-2A10813B4CE6}" dt="2026-06-01T13:10:18.017" v="0"/>
          <ac:picMkLst>
            <pc:docMk/>
            <pc:sldMk cId="3131991721" sldId="289"/>
            <ac:picMk id="78" creationId="{68B8E4D8-7C47-0581-8411-6AD148A0AC49}"/>
          </ac:picMkLst>
        </pc:picChg>
        <pc:picChg chg="mod">
          <ac:chgData name="Dhaniya Raj" userId="S::dhaniya.raj@dcubeai.com::cef23f73-910f-4177-a40a-17e08eb3f28b" providerId="AD" clId="Web-{3A20AF05-4743-4D74-7CDC-2A10813B4CE6}" dt="2026-06-01T13:16:13.749" v="109" actId="1076"/>
          <ac:picMkLst>
            <pc:docMk/>
            <pc:sldMk cId="3131991721" sldId="289"/>
            <ac:picMk id="88" creationId="{BA806A04-0FEC-EE63-E364-C4A56E12EF96}"/>
          </ac:picMkLst>
        </pc:picChg>
        <pc:picChg chg="mod">
          <ac:chgData name="Dhaniya Raj" userId="S::dhaniya.raj@dcubeai.com::cef23f73-910f-4177-a40a-17e08eb3f28b" providerId="AD" clId="Web-{3A20AF05-4743-4D74-7CDC-2A10813B4CE6}" dt="2026-06-01T13:16:13.765" v="110" actId="1076"/>
          <ac:picMkLst>
            <pc:docMk/>
            <pc:sldMk cId="3131991721" sldId="289"/>
            <ac:picMk id="89" creationId="{F0EE0920-60A0-996A-B2A9-32B445B87F07}"/>
          </ac:picMkLst>
        </pc:picChg>
        <pc:picChg chg="mod">
          <ac:chgData name="Dhaniya Raj" userId="S::dhaniya.raj@dcubeai.com::cef23f73-910f-4177-a40a-17e08eb3f28b" providerId="AD" clId="Web-{3A20AF05-4743-4D74-7CDC-2A10813B4CE6}" dt="2026-06-01T13:16:13.780" v="111" actId="1076"/>
          <ac:picMkLst>
            <pc:docMk/>
            <pc:sldMk cId="3131991721" sldId="289"/>
            <ac:picMk id="93" creationId="{1EEB73F9-CA54-E151-4BCF-0ACD7F5BE85A}"/>
          </ac:picMkLst>
        </pc:picChg>
        <pc:picChg chg="mod">
          <ac:chgData name="Dhaniya Raj" userId="S::dhaniya.raj@dcubeai.com::cef23f73-910f-4177-a40a-17e08eb3f28b" providerId="AD" clId="Web-{3A20AF05-4743-4D74-7CDC-2A10813B4CE6}" dt="2026-06-01T13:16:13.796" v="112" actId="1076"/>
          <ac:picMkLst>
            <pc:docMk/>
            <pc:sldMk cId="3131991721" sldId="289"/>
            <ac:picMk id="95" creationId="{068C26E4-8A44-F51A-DFB0-EBC23F41C746}"/>
          </ac:picMkLst>
        </pc:picChg>
        <pc:cxnChg chg="add mod">
          <ac:chgData name="Dhaniya Raj" userId="S::dhaniya.raj@dcubeai.com::cef23f73-910f-4177-a40a-17e08eb3f28b" providerId="AD" clId="Web-{3A20AF05-4743-4D74-7CDC-2A10813B4CE6}" dt="2026-06-01T13:17:19.533" v="119"/>
          <ac:cxnSpMkLst>
            <pc:docMk/>
            <pc:sldMk cId="3131991721" sldId="289"/>
            <ac:cxnSpMk id="9" creationId="{92EC2DE5-EE14-F6B9-BEC5-8ADBAC7258D4}"/>
          </ac:cxnSpMkLst>
        </pc:cxnChg>
        <pc:cxnChg chg="add mod">
          <ac:chgData name="Dhaniya Raj" userId="S::dhaniya.raj@dcubeai.com::cef23f73-910f-4177-a40a-17e08eb3f28b" providerId="AD" clId="Web-{3A20AF05-4743-4D74-7CDC-2A10813B4CE6}" dt="2026-06-01T13:17:31.361" v="121" actId="1076"/>
          <ac:cxnSpMkLst>
            <pc:docMk/>
            <pc:sldMk cId="3131991721" sldId="289"/>
            <ac:cxnSpMk id="10" creationId="{0B3C9472-ACD6-3BAD-C2E5-4365D38FE0C8}"/>
          </ac:cxnSpMkLst>
        </pc:cxnChg>
        <pc:cxnChg chg="add mod">
          <ac:chgData name="Dhaniya Raj" userId="S::dhaniya.raj@dcubeai.com::cef23f73-910f-4177-a40a-17e08eb3f28b" providerId="AD" clId="Web-{3A20AF05-4743-4D74-7CDC-2A10813B4CE6}" dt="2026-06-01T13:17:42.127" v="123" actId="1076"/>
          <ac:cxnSpMkLst>
            <pc:docMk/>
            <pc:sldMk cId="3131991721" sldId="289"/>
            <ac:cxnSpMk id="11" creationId="{B937F651-46C7-F743-693F-BC488E15FDF9}"/>
          </ac:cxnSpMkLst>
        </pc:cxnChg>
        <pc:cxnChg chg="add mod">
          <ac:chgData name="Dhaniya Raj" userId="S::dhaniya.raj@dcubeai.com::cef23f73-910f-4177-a40a-17e08eb3f28b" providerId="AD" clId="Web-{3A20AF05-4743-4D74-7CDC-2A10813B4CE6}" dt="2026-06-01T13:17:49.612" v="125" actId="1076"/>
          <ac:cxnSpMkLst>
            <pc:docMk/>
            <pc:sldMk cId="3131991721" sldId="289"/>
            <ac:cxnSpMk id="12" creationId="{F9A152EE-465E-C947-3355-E814B02E6CBC}"/>
          </ac:cxnSpMkLst>
        </pc:cxnChg>
      </pc:sldChg>
      <pc:sldChg chg="addSp delSp modSp add replId">
        <pc:chgData name="Dhaniya Raj" userId="S::dhaniya.raj@dcubeai.com::cef23f73-910f-4177-a40a-17e08eb3f28b" providerId="AD" clId="Web-{3A20AF05-4743-4D74-7CDC-2A10813B4CE6}" dt="2026-06-01T15:15:54.180" v="1178" actId="14100"/>
        <pc:sldMkLst>
          <pc:docMk/>
          <pc:sldMk cId="1972818504" sldId="290"/>
        </pc:sldMkLst>
        <pc:spChg chg="add mod">
          <ac:chgData name="Dhaniya Raj" userId="S::dhaniya.raj@dcubeai.com::cef23f73-910f-4177-a40a-17e08eb3f28b" providerId="AD" clId="Web-{3A20AF05-4743-4D74-7CDC-2A10813B4CE6}" dt="2026-06-01T15:14:56.084" v="1135" actId="1076"/>
          <ac:spMkLst>
            <pc:docMk/>
            <pc:sldMk cId="1972818504" sldId="290"/>
            <ac:spMk id="8" creationId="{979A6D9E-C5C3-CF18-B59F-CCD99C7F8C8B}"/>
          </ac:spMkLst>
        </pc:spChg>
        <pc:spChg chg="mod">
          <ac:chgData name="Dhaniya Raj" userId="S::dhaniya.raj@dcubeai.com::cef23f73-910f-4177-a40a-17e08eb3f28b" providerId="AD" clId="Web-{3A20AF05-4743-4D74-7CDC-2A10813B4CE6}" dt="2026-06-01T15:14:48.677" v="1113" actId="1076"/>
          <ac:spMkLst>
            <pc:docMk/>
            <pc:sldMk cId="1972818504" sldId="290"/>
            <ac:spMk id="14" creationId="{94757D34-8113-B197-8DB8-F54B96B1E2A9}"/>
          </ac:spMkLst>
        </pc:spChg>
        <pc:spChg chg="add mod">
          <ac:chgData name="Dhaniya Raj" userId="S::dhaniya.raj@dcubeai.com::cef23f73-910f-4177-a40a-17e08eb3f28b" providerId="AD" clId="Web-{3A20AF05-4743-4D74-7CDC-2A10813B4CE6}" dt="2026-06-01T15:15:39.539" v="1176" actId="14100"/>
          <ac:spMkLst>
            <pc:docMk/>
            <pc:sldMk cId="1972818504" sldId="290"/>
            <ac:spMk id="16" creationId="{39094A40-058A-E96A-070A-8A4E2890D600}"/>
          </ac:spMkLst>
        </pc:spChg>
        <pc:spChg chg="add mod">
          <ac:chgData name="Dhaniya Raj" userId="S::dhaniya.raj@dcubeai.com::cef23f73-910f-4177-a40a-17e08eb3f28b" providerId="AD" clId="Web-{3A20AF05-4743-4D74-7CDC-2A10813B4CE6}" dt="2026-06-01T15:14:56.131" v="1137" actId="1076"/>
          <ac:spMkLst>
            <pc:docMk/>
            <pc:sldMk cId="1972818504" sldId="290"/>
            <ac:spMk id="18" creationId="{7B878C84-05A3-F55D-AAE2-8087E6AE0CCA}"/>
          </ac:spMkLst>
        </pc:spChg>
        <pc:spChg chg="add mod">
          <ac:chgData name="Dhaniya Raj" userId="S::dhaniya.raj@dcubeai.com::cef23f73-910f-4177-a40a-17e08eb3f28b" providerId="AD" clId="Web-{3A20AF05-4743-4D74-7CDC-2A10813B4CE6}" dt="2026-06-01T15:15:39.539" v="1175" actId="14100"/>
          <ac:spMkLst>
            <pc:docMk/>
            <pc:sldMk cId="1972818504" sldId="290"/>
            <ac:spMk id="20" creationId="{EC366412-7575-FF3A-3F33-F2E4EAE724F1}"/>
          </ac:spMkLst>
        </pc:spChg>
        <pc:spChg chg="add mod">
          <ac:chgData name="Dhaniya Raj" userId="S::dhaniya.raj@dcubeai.com::cef23f73-910f-4177-a40a-17e08eb3f28b" providerId="AD" clId="Web-{3A20AF05-4743-4D74-7CDC-2A10813B4CE6}" dt="2026-06-01T15:14:56.178" v="1139" actId="1076"/>
          <ac:spMkLst>
            <pc:docMk/>
            <pc:sldMk cId="1972818504" sldId="290"/>
            <ac:spMk id="22" creationId="{8E08F55C-28D1-CAA5-530E-5819884C3684}"/>
          </ac:spMkLst>
        </pc:spChg>
        <pc:spChg chg="add mod">
          <ac:chgData name="Dhaniya Raj" userId="S::dhaniya.raj@dcubeai.com::cef23f73-910f-4177-a40a-17e08eb3f28b" providerId="AD" clId="Web-{3A20AF05-4743-4D74-7CDC-2A10813B4CE6}" dt="2026-06-01T15:15:39.539" v="1174" actId="14100"/>
          <ac:spMkLst>
            <pc:docMk/>
            <pc:sldMk cId="1972818504" sldId="290"/>
            <ac:spMk id="24" creationId="{38D6FFFC-AE73-559D-EFC5-03B73E49A7EA}"/>
          </ac:spMkLst>
        </pc:spChg>
        <pc:spChg chg="add mod">
          <ac:chgData name="Dhaniya Raj" userId="S::dhaniya.raj@dcubeai.com::cef23f73-910f-4177-a40a-17e08eb3f28b" providerId="AD" clId="Web-{3A20AF05-4743-4D74-7CDC-2A10813B4CE6}" dt="2026-06-01T15:14:56.209" v="1141" actId="1076"/>
          <ac:spMkLst>
            <pc:docMk/>
            <pc:sldMk cId="1972818504" sldId="290"/>
            <ac:spMk id="26" creationId="{DBF7F989-BF78-AE32-D3F5-418186FF7CE7}"/>
          </ac:spMkLst>
        </pc:spChg>
        <pc:spChg chg="add mod">
          <ac:chgData name="Dhaniya Raj" userId="S::dhaniya.raj@dcubeai.com::cef23f73-910f-4177-a40a-17e08eb3f28b" providerId="AD" clId="Web-{3A20AF05-4743-4D74-7CDC-2A10813B4CE6}" dt="2026-06-01T15:15:39.539" v="1173" actId="14100"/>
          <ac:spMkLst>
            <pc:docMk/>
            <pc:sldMk cId="1972818504" sldId="290"/>
            <ac:spMk id="28" creationId="{6BB6D4A4-656D-6E30-0BAF-9932727957F6}"/>
          </ac:spMkLst>
        </pc:spChg>
        <pc:spChg chg="add mod">
          <ac:chgData name="Dhaniya Raj" userId="S::dhaniya.raj@dcubeai.com::cef23f73-910f-4177-a40a-17e08eb3f28b" providerId="AD" clId="Web-{3A20AF05-4743-4D74-7CDC-2A10813B4CE6}" dt="2026-06-01T15:14:56.256" v="1143" actId="1076"/>
          <ac:spMkLst>
            <pc:docMk/>
            <pc:sldMk cId="1972818504" sldId="290"/>
            <ac:spMk id="30" creationId="{51469C8A-586F-D9D1-612E-D5C68453DB31}"/>
          </ac:spMkLst>
        </pc:spChg>
        <pc:spChg chg="add mod">
          <ac:chgData name="Dhaniya Raj" userId="S::dhaniya.raj@dcubeai.com::cef23f73-910f-4177-a40a-17e08eb3f28b" providerId="AD" clId="Web-{3A20AF05-4743-4D74-7CDC-2A10813B4CE6}" dt="2026-06-01T15:15:54.180" v="1178" actId="14100"/>
          <ac:spMkLst>
            <pc:docMk/>
            <pc:sldMk cId="1972818504" sldId="290"/>
            <ac:spMk id="32" creationId="{07307B34-845D-188A-42FF-A78A02958890}"/>
          </ac:spMkLst>
        </pc:spChg>
        <pc:spChg chg="mod">
          <ac:chgData name="Dhaniya Raj" userId="S::dhaniya.raj@dcubeai.com::cef23f73-910f-4177-a40a-17e08eb3f28b" providerId="AD" clId="Web-{3A20AF05-4743-4D74-7CDC-2A10813B4CE6}" dt="2026-06-01T15:14:55.724" v="1118" actId="1076"/>
          <ac:spMkLst>
            <pc:docMk/>
            <pc:sldMk cId="1972818504" sldId="290"/>
            <ac:spMk id="47" creationId="{D7CA112D-B1E0-5A6E-B593-9BAE07790761}"/>
          </ac:spMkLst>
        </pc:spChg>
        <pc:spChg chg="mod">
          <ac:chgData name="Dhaniya Raj" userId="S::dhaniya.raj@dcubeai.com::cef23f73-910f-4177-a40a-17e08eb3f28b" providerId="AD" clId="Web-{3A20AF05-4743-4D74-7CDC-2A10813B4CE6}" dt="2026-06-01T15:14:55.740" v="1119" actId="1076"/>
          <ac:spMkLst>
            <pc:docMk/>
            <pc:sldMk cId="1972818504" sldId="290"/>
            <ac:spMk id="48" creationId="{039CDF19-8D99-63B5-4F84-9163F43DF868}"/>
          </ac:spMkLst>
        </pc:spChg>
        <pc:spChg chg="mod">
          <ac:chgData name="Dhaniya Raj" userId="S::dhaniya.raj@dcubeai.com::cef23f73-910f-4177-a40a-17e08eb3f28b" providerId="AD" clId="Web-{3A20AF05-4743-4D74-7CDC-2A10813B4CE6}" dt="2026-06-01T15:14:55.771" v="1120" actId="1076"/>
          <ac:spMkLst>
            <pc:docMk/>
            <pc:sldMk cId="1972818504" sldId="290"/>
            <ac:spMk id="49" creationId="{24D2ED9C-2B67-4095-7735-1573D7D25594}"/>
          </ac:spMkLst>
        </pc:spChg>
        <pc:spChg chg="mod">
          <ac:chgData name="Dhaniya Raj" userId="S::dhaniya.raj@dcubeai.com::cef23f73-910f-4177-a40a-17e08eb3f28b" providerId="AD" clId="Web-{3A20AF05-4743-4D74-7CDC-2A10813B4CE6}" dt="2026-06-01T15:14:55.787" v="1121" actId="1076"/>
          <ac:spMkLst>
            <pc:docMk/>
            <pc:sldMk cId="1972818504" sldId="290"/>
            <ac:spMk id="50" creationId="{1CA03CCA-DC41-934E-6075-ABF59B745932}"/>
          </ac:spMkLst>
        </pc:spChg>
        <pc:spChg chg="del">
          <ac:chgData name="Dhaniya Raj" userId="S::dhaniya.raj@dcubeai.com::cef23f73-910f-4177-a40a-17e08eb3f28b" providerId="AD" clId="Web-{3A20AF05-4743-4D74-7CDC-2A10813B4CE6}" dt="2026-06-01T13:18:45.989" v="147"/>
          <ac:spMkLst>
            <pc:docMk/>
            <pc:sldMk cId="1972818504" sldId="290"/>
            <ac:spMk id="55" creationId="{65E091F9-84CA-1106-E8B3-0665D4865B95}"/>
          </ac:spMkLst>
        </pc:spChg>
        <pc:spChg chg="del">
          <ac:chgData name="Dhaniya Raj" userId="S::dhaniya.raj@dcubeai.com::cef23f73-910f-4177-a40a-17e08eb3f28b" providerId="AD" clId="Web-{3A20AF05-4743-4D74-7CDC-2A10813B4CE6}" dt="2026-06-01T13:18:45.989" v="146"/>
          <ac:spMkLst>
            <pc:docMk/>
            <pc:sldMk cId="1972818504" sldId="290"/>
            <ac:spMk id="56" creationId="{4A0A2DA7-59C7-3B72-60CB-5009B277437F}"/>
          </ac:spMkLst>
        </pc:spChg>
        <pc:spChg chg="add mod">
          <ac:chgData name="Dhaniya Raj" userId="S::dhaniya.raj@dcubeai.com::cef23f73-910f-4177-a40a-17e08eb3f28b" providerId="AD" clId="Web-{3A20AF05-4743-4D74-7CDC-2A10813B4CE6}" dt="2026-06-01T13:44:09.986" v="541" actId="14100"/>
          <ac:spMkLst>
            <pc:docMk/>
            <pc:sldMk cId="1972818504" sldId="290"/>
            <ac:spMk id="58" creationId="{40D5ADF5-B0E9-65B9-168D-C6B2B2D71D45}"/>
          </ac:spMkLst>
        </pc:spChg>
        <pc:spChg chg="add mod ord">
          <ac:chgData name="Dhaniya Raj" userId="S::dhaniya.raj@dcubeai.com::cef23f73-910f-4177-a40a-17e08eb3f28b" providerId="AD" clId="Web-{3A20AF05-4743-4D74-7CDC-2A10813B4CE6}" dt="2026-06-01T15:14:55.677" v="1116" actId="1076"/>
          <ac:spMkLst>
            <pc:docMk/>
            <pc:sldMk cId="1972818504" sldId="290"/>
            <ac:spMk id="60" creationId="{176DD7C9-ACCE-06A6-DDB8-212CBA9FA6AF}"/>
          </ac:spMkLst>
        </pc:spChg>
        <pc:spChg chg="del">
          <ac:chgData name="Dhaniya Raj" userId="S::dhaniya.raj@dcubeai.com::cef23f73-910f-4177-a40a-17e08eb3f28b" providerId="AD" clId="Web-{3A20AF05-4743-4D74-7CDC-2A10813B4CE6}" dt="2026-06-01T13:18:45.989" v="145"/>
          <ac:spMkLst>
            <pc:docMk/>
            <pc:sldMk cId="1972818504" sldId="290"/>
            <ac:spMk id="61" creationId="{6A03B261-4521-CA79-604A-612A69573C1D}"/>
          </ac:spMkLst>
        </pc:spChg>
        <pc:spChg chg="add mod ord">
          <ac:chgData name="Dhaniya Raj" userId="S::dhaniya.raj@dcubeai.com::cef23f73-910f-4177-a40a-17e08eb3f28b" providerId="AD" clId="Web-{3A20AF05-4743-4D74-7CDC-2A10813B4CE6}" dt="2026-06-01T15:14:55.662" v="1115" actId="1076"/>
          <ac:spMkLst>
            <pc:docMk/>
            <pc:sldMk cId="1972818504" sldId="290"/>
            <ac:spMk id="62" creationId="{0816C9A2-46BF-637A-B95D-F72C39AA6ED9}"/>
          </ac:spMkLst>
        </pc:spChg>
        <pc:spChg chg="add mod ord">
          <ac:chgData name="Dhaniya Raj" userId="S::dhaniya.raj@dcubeai.com::cef23f73-910f-4177-a40a-17e08eb3f28b" providerId="AD" clId="Web-{3A20AF05-4743-4D74-7CDC-2A10813B4CE6}" dt="2026-06-01T15:14:55.631" v="1114" actId="1076"/>
          <ac:spMkLst>
            <pc:docMk/>
            <pc:sldMk cId="1972818504" sldId="290"/>
            <ac:spMk id="63" creationId="{868CC357-9AFB-2BE1-DA41-D39D23DC20AA}"/>
          </ac:spMkLst>
        </pc:spChg>
        <pc:spChg chg="add mod ord">
          <ac:chgData name="Dhaniya Raj" userId="S::dhaniya.raj@dcubeai.com::cef23f73-910f-4177-a40a-17e08eb3f28b" providerId="AD" clId="Web-{3A20AF05-4743-4D74-7CDC-2A10813B4CE6}" dt="2026-06-01T13:31:04.580" v="471" actId="14100"/>
          <ac:spMkLst>
            <pc:docMk/>
            <pc:sldMk cId="1972818504" sldId="290"/>
            <ac:spMk id="64" creationId="{0D928253-C48A-9557-8439-9BAB4A6C9C27}"/>
          </ac:spMkLst>
        </pc:spChg>
        <pc:spChg chg="del">
          <ac:chgData name="Dhaniya Raj" userId="S::dhaniya.raj@dcubeai.com::cef23f73-910f-4177-a40a-17e08eb3f28b" providerId="AD" clId="Web-{3A20AF05-4743-4D74-7CDC-2A10813B4CE6}" dt="2026-06-01T13:18:45.989" v="144"/>
          <ac:spMkLst>
            <pc:docMk/>
            <pc:sldMk cId="1972818504" sldId="290"/>
            <ac:spMk id="66" creationId="{62E876DB-E6A9-298C-7844-F1A524E8146B}"/>
          </ac:spMkLst>
        </pc:spChg>
        <pc:spChg chg="del">
          <ac:chgData name="Dhaniya Raj" userId="S::dhaniya.raj@dcubeai.com::cef23f73-910f-4177-a40a-17e08eb3f28b" providerId="AD" clId="Web-{3A20AF05-4743-4D74-7CDC-2A10813B4CE6}" dt="2026-06-01T13:18:45.989" v="143"/>
          <ac:spMkLst>
            <pc:docMk/>
            <pc:sldMk cId="1972818504" sldId="290"/>
            <ac:spMk id="67" creationId="{D5DBD342-E54A-78F2-ABF0-6F6AC66392A9}"/>
          </ac:spMkLst>
        </pc:spChg>
        <pc:spChg chg="del">
          <ac:chgData name="Dhaniya Raj" userId="S::dhaniya.raj@dcubeai.com::cef23f73-910f-4177-a40a-17e08eb3f28b" providerId="AD" clId="Web-{3A20AF05-4743-4D74-7CDC-2A10813B4CE6}" dt="2026-06-01T13:18:45.989" v="142"/>
          <ac:spMkLst>
            <pc:docMk/>
            <pc:sldMk cId="1972818504" sldId="290"/>
            <ac:spMk id="68" creationId="{BEC0A3C8-F062-A00B-D4E4-920ABC737EF2}"/>
          </ac:spMkLst>
        </pc:spChg>
        <pc:spChg chg="del">
          <ac:chgData name="Dhaniya Raj" userId="S::dhaniya.raj@dcubeai.com::cef23f73-910f-4177-a40a-17e08eb3f28b" providerId="AD" clId="Web-{3A20AF05-4743-4D74-7CDC-2A10813B4CE6}" dt="2026-06-01T13:18:45.989" v="141"/>
          <ac:spMkLst>
            <pc:docMk/>
            <pc:sldMk cId="1972818504" sldId="290"/>
            <ac:spMk id="69" creationId="{71CA9BFB-1D11-0FD7-E63D-7FC8A393D6A5}"/>
          </ac:spMkLst>
        </pc:spChg>
        <pc:spChg chg="del">
          <ac:chgData name="Dhaniya Raj" userId="S::dhaniya.raj@dcubeai.com::cef23f73-910f-4177-a40a-17e08eb3f28b" providerId="AD" clId="Web-{3A20AF05-4743-4D74-7CDC-2A10813B4CE6}" dt="2026-06-01T13:18:45.989" v="140"/>
          <ac:spMkLst>
            <pc:docMk/>
            <pc:sldMk cId="1972818504" sldId="290"/>
            <ac:spMk id="70" creationId="{629500BC-0E7A-A057-62E3-521573BDABD2}"/>
          </ac:spMkLst>
        </pc:spChg>
        <pc:spChg chg="del">
          <ac:chgData name="Dhaniya Raj" userId="S::dhaniya.raj@dcubeai.com::cef23f73-910f-4177-a40a-17e08eb3f28b" providerId="AD" clId="Web-{3A20AF05-4743-4D74-7CDC-2A10813B4CE6}" dt="2026-06-01T13:18:45.989" v="139"/>
          <ac:spMkLst>
            <pc:docMk/>
            <pc:sldMk cId="1972818504" sldId="290"/>
            <ac:spMk id="71" creationId="{7C983EB6-95BA-6449-A06A-2B72CE0EC9CA}"/>
          </ac:spMkLst>
        </pc:spChg>
        <pc:spChg chg="del">
          <ac:chgData name="Dhaniya Raj" userId="S::dhaniya.raj@dcubeai.com::cef23f73-910f-4177-a40a-17e08eb3f28b" providerId="AD" clId="Web-{3A20AF05-4743-4D74-7CDC-2A10813B4CE6}" dt="2026-06-01T13:18:45.989" v="138"/>
          <ac:spMkLst>
            <pc:docMk/>
            <pc:sldMk cId="1972818504" sldId="290"/>
            <ac:spMk id="72" creationId="{10D41009-FA32-08EB-0F62-6BE80D7F288D}"/>
          </ac:spMkLst>
        </pc:spChg>
        <pc:spChg chg="add mod">
          <ac:chgData name="Dhaniya Raj" userId="S::dhaniya.raj@dcubeai.com::cef23f73-910f-4177-a40a-17e08eb3f28b" providerId="AD" clId="Web-{3A20AF05-4743-4D74-7CDC-2A10813B4CE6}" dt="2026-06-01T13:31:33.597" v="475" actId="1076"/>
          <ac:spMkLst>
            <pc:docMk/>
            <pc:sldMk cId="1972818504" sldId="290"/>
            <ac:spMk id="73" creationId="{B0DC8F96-F4CB-1400-F89E-2423990DEA81}"/>
          </ac:spMkLst>
        </pc:spChg>
        <pc:spChg chg="mod">
          <ac:chgData name="Dhaniya Raj" userId="S::dhaniya.raj@dcubeai.com::cef23f73-910f-4177-a40a-17e08eb3f28b" providerId="AD" clId="Web-{3A20AF05-4743-4D74-7CDC-2A10813B4CE6}" dt="2026-06-01T15:14:55.818" v="1122" actId="1076"/>
          <ac:spMkLst>
            <pc:docMk/>
            <pc:sldMk cId="1972818504" sldId="290"/>
            <ac:spMk id="79" creationId="{4DBFCB45-A5C2-5883-DAC6-2C65192CF866}"/>
          </ac:spMkLst>
        </pc:spChg>
        <pc:spChg chg="mod">
          <ac:chgData name="Dhaniya Raj" userId="S::dhaniya.raj@dcubeai.com::cef23f73-910f-4177-a40a-17e08eb3f28b" providerId="AD" clId="Web-{3A20AF05-4743-4D74-7CDC-2A10813B4CE6}" dt="2026-06-01T15:14:55.834" v="1123" actId="1076"/>
          <ac:spMkLst>
            <pc:docMk/>
            <pc:sldMk cId="1972818504" sldId="290"/>
            <ac:spMk id="80" creationId="{8676C327-5129-A69A-16BA-AF813B8F3113}"/>
          </ac:spMkLst>
        </pc:spChg>
        <pc:spChg chg="mod">
          <ac:chgData name="Dhaniya Raj" userId="S::dhaniya.raj@dcubeai.com::cef23f73-910f-4177-a40a-17e08eb3f28b" providerId="AD" clId="Web-{3A20AF05-4743-4D74-7CDC-2A10813B4CE6}" dt="2026-06-01T15:14:55.865" v="1124" actId="1076"/>
          <ac:spMkLst>
            <pc:docMk/>
            <pc:sldMk cId="1972818504" sldId="290"/>
            <ac:spMk id="81" creationId="{8A5ED80A-000E-68B0-840C-131256FE7D8E}"/>
          </ac:spMkLst>
        </pc:spChg>
        <pc:spChg chg="mod">
          <ac:chgData name="Dhaniya Raj" userId="S::dhaniya.raj@dcubeai.com::cef23f73-910f-4177-a40a-17e08eb3f28b" providerId="AD" clId="Web-{3A20AF05-4743-4D74-7CDC-2A10813B4CE6}" dt="2026-06-01T15:14:55.881" v="1125" actId="1076"/>
          <ac:spMkLst>
            <pc:docMk/>
            <pc:sldMk cId="1972818504" sldId="290"/>
            <ac:spMk id="82" creationId="{D8B6B103-1FA5-77F8-6630-37F9014D3BC4}"/>
          </ac:spMkLst>
        </pc:spChg>
        <pc:spChg chg="mod">
          <ac:chgData name="Dhaniya Raj" userId="S::dhaniya.raj@dcubeai.com::cef23f73-910f-4177-a40a-17e08eb3f28b" providerId="AD" clId="Web-{3A20AF05-4743-4D74-7CDC-2A10813B4CE6}" dt="2026-06-01T15:14:55.896" v="1126" actId="1076"/>
          <ac:spMkLst>
            <pc:docMk/>
            <pc:sldMk cId="1972818504" sldId="290"/>
            <ac:spMk id="83" creationId="{618C6345-02EA-B2C3-E979-476158179E72}"/>
          </ac:spMkLst>
        </pc:spChg>
        <pc:spChg chg="mod">
          <ac:chgData name="Dhaniya Raj" userId="S::dhaniya.raj@dcubeai.com::cef23f73-910f-4177-a40a-17e08eb3f28b" providerId="AD" clId="Web-{3A20AF05-4743-4D74-7CDC-2A10813B4CE6}" dt="2026-06-01T15:14:55.928" v="1127" actId="1076"/>
          <ac:spMkLst>
            <pc:docMk/>
            <pc:sldMk cId="1972818504" sldId="290"/>
            <ac:spMk id="84" creationId="{99A99862-D242-916B-99F5-A7944C115FAA}"/>
          </ac:spMkLst>
        </pc:spChg>
        <pc:spChg chg="mod">
          <ac:chgData name="Dhaniya Raj" userId="S::dhaniya.raj@dcubeai.com::cef23f73-910f-4177-a40a-17e08eb3f28b" providerId="AD" clId="Web-{3A20AF05-4743-4D74-7CDC-2A10813B4CE6}" dt="2026-06-01T15:14:55.943" v="1128" actId="1076"/>
          <ac:spMkLst>
            <pc:docMk/>
            <pc:sldMk cId="1972818504" sldId="290"/>
            <ac:spMk id="85" creationId="{11FF656C-AFB9-50A0-7870-D20D0A15D1FE}"/>
          </ac:spMkLst>
        </pc:spChg>
        <pc:spChg chg="mod">
          <ac:chgData name="Dhaniya Raj" userId="S::dhaniya.raj@dcubeai.com::cef23f73-910f-4177-a40a-17e08eb3f28b" providerId="AD" clId="Web-{3A20AF05-4743-4D74-7CDC-2A10813B4CE6}" dt="2026-06-01T15:14:55.959" v="1129" actId="1076"/>
          <ac:spMkLst>
            <pc:docMk/>
            <pc:sldMk cId="1972818504" sldId="290"/>
            <ac:spMk id="86" creationId="{B0842D19-3684-2B0F-2592-FA9845110E10}"/>
          </ac:spMkLst>
        </pc:spChg>
        <pc:spChg chg="mod">
          <ac:chgData name="Dhaniya Raj" userId="S::dhaniya.raj@dcubeai.com::cef23f73-910f-4177-a40a-17e08eb3f28b" providerId="AD" clId="Web-{3A20AF05-4743-4D74-7CDC-2A10813B4CE6}" dt="2026-06-01T15:14:55.990" v="1130" actId="1076"/>
          <ac:spMkLst>
            <pc:docMk/>
            <pc:sldMk cId="1972818504" sldId="290"/>
            <ac:spMk id="87" creationId="{1EF4ED44-BEAB-7386-F775-D5C5E4854CAC}"/>
          </ac:spMkLst>
        </pc:spChg>
        <pc:spChg chg="mod">
          <ac:chgData name="Dhaniya Raj" userId="S::dhaniya.raj@dcubeai.com::cef23f73-910f-4177-a40a-17e08eb3f28b" providerId="AD" clId="Web-{3A20AF05-4743-4D74-7CDC-2A10813B4CE6}" dt="2026-06-01T13:43:56.142" v="540" actId="1076"/>
          <ac:spMkLst>
            <pc:docMk/>
            <pc:sldMk cId="1972818504" sldId="290"/>
            <ac:spMk id="98" creationId="{9E94CCF4-1652-852E-6490-F1FCB617289C}"/>
          </ac:spMkLst>
        </pc:spChg>
        <pc:spChg chg="mod">
          <ac:chgData name="Dhaniya Raj" userId="S::dhaniya.raj@dcubeai.com::cef23f73-910f-4177-a40a-17e08eb3f28b" providerId="AD" clId="Web-{3A20AF05-4743-4D74-7CDC-2A10813B4CE6}" dt="2026-06-01T13:43:48.220" v="539" actId="1076"/>
          <ac:spMkLst>
            <pc:docMk/>
            <pc:sldMk cId="1972818504" sldId="290"/>
            <ac:spMk id="100" creationId="{FDB7F40F-0554-D9DA-3D74-53F69336A0F3}"/>
          </ac:spMkLst>
        </pc:spChg>
        <pc:spChg chg="mod">
          <ac:chgData name="Dhaniya Raj" userId="S::dhaniya.raj@dcubeai.com::cef23f73-910f-4177-a40a-17e08eb3f28b" providerId="AD" clId="Web-{3A20AF05-4743-4D74-7CDC-2A10813B4CE6}" dt="2026-06-01T13:30:35.767" v="453" actId="1076"/>
          <ac:spMkLst>
            <pc:docMk/>
            <pc:sldMk cId="1972818504" sldId="290"/>
            <ac:spMk id="102" creationId="{F35FBB57-381A-F3FE-DD6C-E8A62A5DBCCC}"/>
          </ac:spMkLst>
        </pc:spChg>
        <pc:spChg chg="mod">
          <ac:chgData name="Dhaniya Raj" userId="S::dhaniya.raj@dcubeai.com::cef23f73-910f-4177-a40a-17e08eb3f28b" providerId="AD" clId="Web-{3A20AF05-4743-4D74-7CDC-2A10813B4CE6}" dt="2026-06-01T13:30:35.782" v="454" actId="1076"/>
          <ac:spMkLst>
            <pc:docMk/>
            <pc:sldMk cId="1972818504" sldId="290"/>
            <ac:spMk id="104" creationId="{7B0CE0BA-91E0-58BE-5A29-B2D13E32FFBF}"/>
          </ac:spMkLst>
        </pc:spChg>
        <pc:spChg chg="mod">
          <ac:chgData name="Dhaniya Raj" userId="S::dhaniya.raj@dcubeai.com::cef23f73-910f-4177-a40a-17e08eb3f28b" providerId="AD" clId="Web-{3A20AF05-4743-4D74-7CDC-2A10813B4CE6}" dt="2026-06-01T13:30:35.813" v="455" actId="1076"/>
          <ac:spMkLst>
            <pc:docMk/>
            <pc:sldMk cId="1972818504" sldId="290"/>
            <ac:spMk id="106" creationId="{0B062BBE-39C5-444C-5BC2-B01B5A4E8B39}"/>
          </ac:spMkLst>
        </pc:spChg>
        <pc:spChg chg="mod">
          <ac:chgData name="Dhaniya Raj" userId="S::dhaniya.raj@dcubeai.com::cef23f73-910f-4177-a40a-17e08eb3f28b" providerId="AD" clId="Web-{3A20AF05-4743-4D74-7CDC-2A10813B4CE6}" dt="2026-06-01T13:30:35.845" v="456" actId="1076"/>
          <ac:spMkLst>
            <pc:docMk/>
            <pc:sldMk cId="1972818504" sldId="290"/>
            <ac:spMk id="108" creationId="{2437EDB7-FCA2-1983-E82E-3F0712CC896A}"/>
          </ac:spMkLst>
        </pc:spChg>
        <pc:spChg chg="mod">
          <ac:chgData name="Dhaniya Raj" userId="S::dhaniya.raj@dcubeai.com::cef23f73-910f-4177-a40a-17e08eb3f28b" providerId="AD" clId="Web-{3A20AF05-4743-4D74-7CDC-2A10813B4CE6}" dt="2026-06-01T13:30:35.860" v="457" actId="1076"/>
          <ac:spMkLst>
            <pc:docMk/>
            <pc:sldMk cId="1972818504" sldId="290"/>
            <ac:spMk id="110" creationId="{C6CA7A16-A180-5ED3-C2C0-827C55B57151}"/>
          </ac:spMkLst>
        </pc:spChg>
        <pc:spChg chg="mod">
          <ac:chgData name="Dhaniya Raj" userId="S::dhaniya.raj@dcubeai.com::cef23f73-910f-4177-a40a-17e08eb3f28b" providerId="AD" clId="Web-{3A20AF05-4743-4D74-7CDC-2A10813B4CE6}" dt="2026-06-01T13:30:35.892" v="458" actId="1076"/>
          <ac:spMkLst>
            <pc:docMk/>
            <pc:sldMk cId="1972818504" sldId="290"/>
            <ac:spMk id="113" creationId="{4393B8E5-6A0C-93A2-2925-E5D27456048A}"/>
          </ac:spMkLst>
        </pc:spChg>
        <pc:spChg chg="del mod">
          <ac:chgData name="Dhaniya Raj" userId="S::dhaniya.raj@dcubeai.com::cef23f73-910f-4177-a40a-17e08eb3f28b" providerId="AD" clId="Web-{3A20AF05-4743-4D74-7CDC-2A10813B4CE6}" dt="2026-06-01T13:25:22.364" v="349"/>
          <ac:spMkLst>
            <pc:docMk/>
            <pc:sldMk cId="1972818504" sldId="290"/>
            <ac:spMk id="114" creationId="{942C086B-EDEF-4480-73C0-2367010FE2B1}"/>
          </ac:spMkLst>
        </pc:spChg>
        <pc:spChg chg="del mod">
          <ac:chgData name="Dhaniya Raj" userId="S::dhaniya.raj@dcubeai.com::cef23f73-910f-4177-a40a-17e08eb3f28b" providerId="AD" clId="Web-{3A20AF05-4743-4D74-7CDC-2A10813B4CE6}" dt="2026-06-01T13:25:22.364" v="348"/>
          <ac:spMkLst>
            <pc:docMk/>
            <pc:sldMk cId="1972818504" sldId="290"/>
            <ac:spMk id="115" creationId="{55107688-1A1D-D370-2350-5FB607A30670}"/>
          </ac:spMkLst>
        </pc:spChg>
        <pc:picChg chg="del">
          <ac:chgData name="Dhaniya Raj" userId="S::dhaniya.raj@dcubeai.com::cef23f73-910f-4177-a40a-17e08eb3f28b" providerId="AD" clId="Web-{3A20AF05-4743-4D74-7CDC-2A10813B4CE6}" dt="2026-06-01T13:18:48.645" v="149"/>
          <ac:picMkLst>
            <pc:docMk/>
            <pc:sldMk cId="1972818504" sldId="290"/>
            <ac:picMk id="3" creationId="{1C62CAF9-D4F7-B0CD-2F81-65AF6243DC9C}"/>
          </ac:picMkLst>
        </pc:picChg>
        <pc:picChg chg="del">
          <ac:chgData name="Dhaniya Raj" userId="S::dhaniya.raj@dcubeai.com::cef23f73-910f-4177-a40a-17e08eb3f28b" providerId="AD" clId="Web-{3A20AF05-4743-4D74-7CDC-2A10813B4CE6}" dt="2026-06-01T13:18:45.989" v="137"/>
          <ac:picMkLst>
            <pc:docMk/>
            <pc:sldMk cId="1972818504" sldId="290"/>
            <ac:picMk id="4" creationId="{8E296267-34C0-9237-B6B7-DDBAE5676B3C}"/>
          </ac:picMkLst>
        </pc:picChg>
        <pc:picChg chg="del">
          <ac:chgData name="Dhaniya Raj" userId="S::dhaniya.raj@dcubeai.com::cef23f73-910f-4177-a40a-17e08eb3f28b" providerId="AD" clId="Web-{3A20AF05-4743-4D74-7CDC-2A10813B4CE6}" dt="2026-06-01T13:18:45.989" v="136"/>
          <ac:picMkLst>
            <pc:docMk/>
            <pc:sldMk cId="1972818504" sldId="290"/>
            <ac:picMk id="5" creationId="{BB6DBD7A-4B23-6B54-ED3F-776AC784B47C}"/>
          </ac:picMkLst>
        </pc:picChg>
        <pc:picChg chg="del">
          <ac:chgData name="Dhaniya Raj" userId="S::dhaniya.raj@dcubeai.com::cef23f73-910f-4177-a40a-17e08eb3f28b" providerId="AD" clId="Web-{3A20AF05-4743-4D74-7CDC-2A10813B4CE6}" dt="2026-06-01T13:18:45.989" v="135"/>
          <ac:picMkLst>
            <pc:docMk/>
            <pc:sldMk cId="1972818504" sldId="290"/>
            <ac:picMk id="6" creationId="{DB1A012D-577C-319A-0033-C9375B3FE7CB}"/>
          </ac:picMkLst>
        </pc:picChg>
        <pc:picChg chg="del">
          <ac:chgData name="Dhaniya Raj" userId="S::dhaniya.raj@dcubeai.com::cef23f73-910f-4177-a40a-17e08eb3f28b" providerId="AD" clId="Web-{3A20AF05-4743-4D74-7CDC-2A10813B4CE6}" dt="2026-06-01T13:18:45.989" v="134"/>
          <ac:picMkLst>
            <pc:docMk/>
            <pc:sldMk cId="1972818504" sldId="290"/>
            <ac:picMk id="7" creationId="{3F96A623-155A-4415-00C6-778B9BC7046A}"/>
          </ac:picMkLst>
        </pc:picChg>
        <pc:picChg chg="add mod">
          <ac:chgData name="Dhaniya Raj" userId="S::dhaniya.raj@dcubeai.com::cef23f73-910f-4177-a40a-17e08eb3f28b" providerId="AD" clId="Web-{3A20AF05-4743-4D74-7CDC-2A10813B4CE6}" dt="2026-06-01T15:14:56.303" v="1145" actId="1076"/>
          <ac:picMkLst>
            <pc:docMk/>
            <pc:sldMk cId="1972818504" sldId="290"/>
            <ac:picMk id="34" creationId="{21D20559-937B-0BFD-9BB3-235A82380D59}"/>
          </ac:picMkLst>
        </pc:picChg>
        <pc:picChg chg="add mod">
          <ac:chgData name="Dhaniya Raj" userId="S::dhaniya.raj@dcubeai.com::cef23f73-910f-4177-a40a-17e08eb3f28b" providerId="AD" clId="Web-{3A20AF05-4743-4D74-7CDC-2A10813B4CE6}" dt="2026-06-01T15:15:39.539" v="1171" actId="14100"/>
          <ac:picMkLst>
            <pc:docMk/>
            <pc:sldMk cId="1972818504" sldId="290"/>
            <ac:picMk id="36" creationId="{B19F28CE-C4FA-E074-4036-7281FBE134BF}"/>
          </ac:picMkLst>
        </pc:picChg>
        <pc:picChg chg="add mod">
          <ac:chgData name="Dhaniya Raj" userId="S::dhaniya.raj@dcubeai.com::cef23f73-910f-4177-a40a-17e08eb3f28b" providerId="AD" clId="Web-{3A20AF05-4743-4D74-7CDC-2A10813B4CE6}" dt="2026-06-01T15:15:39.539" v="1170" actId="14100"/>
          <ac:picMkLst>
            <pc:docMk/>
            <pc:sldMk cId="1972818504" sldId="290"/>
            <ac:picMk id="38" creationId="{E37001F0-B7A8-DD7B-667D-F5FCED11E9F3}"/>
          </ac:picMkLst>
        </pc:picChg>
        <pc:picChg chg="mod">
          <ac:chgData name="Dhaniya Raj" userId="S::dhaniya.raj@dcubeai.com::cef23f73-910f-4177-a40a-17e08eb3f28b" providerId="AD" clId="Web-{3A20AF05-4743-4D74-7CDC-2A10813B4CE6}" dt="2026-06-01T15:14:55.693" v="1117" actId="1076"/>
          <ac:picMkLst>
            <pc:docMk/>
            <pc:sldMk cId="1972818504" sldId="290"/>
            <ac:picMk id="40" creationId="{E1A248D5-C35C-C9D0-45A9-75DDD4C3FD3E}"/>
          </ac:picMkLst>
        </pc:picChg>
        <pc:picChg chg="add mod">
          <ac:chgData name="Dhaniya Raj" userId="S::dhaniya.raj@dcubeai.com::cef23f73-910f-4177-a40a-17e08eb3f28b" providerId="AD" clId="Web-{3A20AF05-4743-4D74-7CDC-2A10813B4CE6}" dt="2026-06-01T15:15:39.539" v="1169" actId="14100"/>
          <ac:picMkLst>
            <pc:docMk/>
            <pc:sldMk cId="1972818504" sldId="290"/>
            <ac:picMk id="41" creationId="{252BE40E-6DC7-F634-9299-38CE2290B630}"/>
          </ac:picMkLst>
        </pc:picChg>
        <pc:picChg chg="add mod">
          <ac:chgData name="Dhaniya Raj" userId="S::dhaniya.raj@dcubeai.com::cef23f73-910f-4177-a40a-17e08eb3f28b" providerId="AD" clId="Web-{3A20AF05-4743-4D74-7CDC-2A10813B4CE6}" dt="2026-06-01T15:15:39.539" v="1168" actId="14100"/>
          <ac:picMkLst>
            <pc:docMk/>
            <pc:sldMk cId="1972818504" sldId="290"/>
            <ac:picMk id="43" creationId="{EFFC36BF-4BC2-1C7D-8D98-A6B99E10508E}"/>
          </ac:picMkLst>
        </pc:picChg>
        <pc:picChg chg="mod">
          <ac:chgData name="Dhaniya Raj" userId="S::dhaniya.raj@dcubeai.com::cef23f73-910f-4177-a40a-17e08eb3f28b" providerId="AD" clId="Web-{3A20AF05-4743-4D74-7CDC-2A10813B4CE6}" dt="2026-06-01T15:14:56.006" v="1131" actId="1076"/>
          <ac:picMkLst>
            <pc:docMk/>
            <pc:sldMk cId="1972818504" sldId="290"/>
            <ac:picMk id="88" creationId="{14CAD97D-A672-93BE-9D96-BB0DC6575089}"/>
          </ac:picMkLst>
        </pc:picChg>
        <pc:picChg chg="mod">
          <ac:chgData name="Dhaniya Raj" userId="S::dhaniya.raj@dcubeai.com::cef23f73-910f-4177-a40a-17e08eb3f28b" providerId="AD" clId="Web-{3A20AF05-4743-4D74-7CDC-2A10813B4CE6}" dt="2026-06-01T15:14:56.021" v="1132" actId="1076"/>
          <ac:picMkLst>
            <pc:docMk/>
            <pc:sldMk cId="1972818504" sldId="290"/>
            <ac:picMk id="89" creationId="{6C9CCEA2-F11E-03FD-B21A-881D04729EB2}"/>
          </ac:picMkLst>
        </pc:picChg>
        <pc:picChg chg="mod">
          <ac:chgData name="Dhaniya Raj" userId="S::dhaniya.raj@dcubeai.com::cef23f73-910f-4177-a40a-17e08eb3f28b" providerId="AD" clId="Web-{3A20AF05-4743-4D74-7CDC-2A10813B4CE6}" dt="2026-06-01T15:14:56.037" v="1133" actId="1076"/>
          <ac:picMkLst>
            <pc:docMk/>
            <pc:sldMk cId="1972818504" sldId="290"/>
            <ac:picMk id="93" creationId="{F573F7B2-5FC5-F7A2-EBE4-C747B91B04E4}"/>
          </ac:picMkLst>
        </pc:picChg>
        <pc:picChg chg="mod">
          <ac:chgData name="Dhaniya Raj" userId="S::dhaniya.raj@dcubeai.com::cef23f73-910f-4177-a40a-17e08eb3f28b" providerId="AD" clId="Web-{3A20AF05-4743-4D74-7CDC-2A10813B4CE6}" dt="2026-06-01T15:14:56.053" v="1134" actId="1076"/>
          <ac:picMkLst>
            <pc:docMk/>
            <pc:sldMk cId="1972818504" sldId="290"/>
            <ac:picMk id="95" creationId="{9DD5B968-20FD-09E2-2AD9-1FBAF3E206E5}"/>
          </ac:picMkLst>
        </pc:picChg>
        <pc:picChg chg="del mod">
          <ac:chgData name="Dhaniya Raj" userId="S::dhaniya.raj@dcubeai.com::cef23f73-910f-4177-a40a-17e08eb3f28b" providerId="AD" clId="Web-{3A20AF05-4743-4D74-7CDC-2A10813B4CE6}" dt="2026-06-01T13:25:22.364" v="350"/>
          <ac:picMkLst>
            <pc:docMk/>
            <pc:sldMk cId="1972818504" sldId="290"/>
            <ac:picMk id="96" creationId="{20120B43-66F5-2A7D-5EE5-A572D6F0698A}"/>
          </ac:picMkLst>
        </pc:picChg>
        <pc:picChg chg="mod">
          <ac:chgData name="Dhaniya Raj" userId="S::dhaniya.raj@dcubeai.com::cef23f73-910f-4177-a40a-17e08eb3f28b" providerId="AD" clId="Web-{3A20AF05-4743-4D74-7CDC-2A10813B4CE6}" dt="2026-06-01T13:30:35.923" v="459" actId="1076"/>
          <ac:picMkLst>
            <pc:docMk/>
            <pc:sldMk cId="1972818504" sldId="290"/>
            <ac:picMk id="116" creationId="{B353BBA9-FC60-A14A-725C-C5EC3188F8D2}"/>
          </ac:picMkLst>
        </pc:picChg>
        <pc:picChg chg="mod">
          <ac:chgData name="Dhaniya Raj" userId="S::dhaniya.raj@dcubeai.com::cef23f73-910f-4177-a40a-17e08eb3f28b" providerId="AD" clId="Web-{3A20AF05-4743-4D74-7CDC-2A10813B4CE6}" dt="2026-06-01T13:30:35.938" v="460" actId="1076"/>
          <ac:picMkLst>
            <pc:docMk/>
            <pc:sldMk cId="1972818504" sldId="290"/>
            <ac:picMk id="117" creationId="{6BA9BD72-D2D7-AB40-F623-936CBA24B66F}"/>
          </ac:picMkLst>
        </pc:picChg>
        <pc:picChg chg="mod">
          <ac:chgData name="Dhaniya Raj" userId="S::dhaniya.raj@dcubeai.com::cef23f73-910f-4177-a40a-17e08eb3f28b" providerId="AD" clId="Web-{3A20AF05-4743-4D74-7CDC-2A10813B4CE6}" dt="2026-06-01T13:30:35.970" v="461" actId="1076"/>
          <ac:picMkLst>
            <pc:docMk/>
            <pc:sldMk cId="1972818504" sldId="290"/>
            <ac:picMk id="118" creationId="{D307105F-203F-7D6B-4843-5111D13896C5}"/>
          </ac:picMkLst>
        </pc:picChg>
        <pc:picChg chg="mod">
          <ac:chgData name="Dhaniya Raj" userId="S::dhaniya.raj@dcubeai.com::cef23f73-910f-4177-a40a-17e08eb3f28b" providerId="AD" clId="Web-{3A20AF05-4743-4D74-7CDC-2A10813B4CE6}" dt="2026-06-01T13:30:35.985" v="462" actId="1076"/>
          <ac:picMkLst>
            <pc:docMk/>
            <pc:sldMk cId="1972818504" sldId="290"/>
            <ac:picMk id="119" creationId="{96EC5056-6431-0434-B309-B8F55807AB8C}"/>
          </ac:picMkLst>
        </pc:picChg>
        <pc:cxnChg chg="del">
          <ac:chgData name="Dhaniya Raj" userId="S::dhaniya.raj@dcubeai.com::cef23f73-910f-4177-a40a-17e08eb3f28b" providerId="AD" clId="Web-{3A20AF05-4743-4D74-7CDC-2A10813B4CE6}" dt="2026-06-01T13:18:48.645" v="148"/>
          <ac:cxnSpMkLst>
            <pc:docMk/>
            <pc:sldMk cId="1972818504" sldId="290"/>
            <ac:cxnSpMk id="9" creationId="{59E6597A-6EA6-56C9-0338-223BFE04BEEE}"/>
          </ac:cxnSpMkLst>
        </pc:cxnChg>
        <pc:cxnChg chg="del">
          <ac:chgData name="Dhaniya Raj" userId="S::dhaniya.raj@dcubeai.com::cef23f73-910f-4177-a40a-17e08eb3f28b" providerId="AD" clId="Web-{3A20AF05-4743-4D74-7CDC-2A10813B4CE6}" dt="2026-06-01T13:18:45.989" v="133"/>
          <ac:cxnSpMkLst>
            <pc:docMk/>
            <pc:sldMk cId="1972818504" sldId="290"/>
            <ac:cxnSpMk id="10" creationId="{A921A8A5-0A23-E532-5B5A-E8F1C48CA903}"/>
          </ac:cxnSpMkLst>
        </pc:cxnChg>
        <pc:cxnChg chg="del">
          <ac:chgData name="Dhaniya Raj" userId="S::dhaniya.raj@dcubeai.com::cef23f73-910f-4177-a40a-17e08eb3f28b" providerId="AD" clId="Web-{3A20AF05-4743-4D74-7CDC-2A10813B4CE6}" dt="2026-06-01T13:18:45.989" v="132"/>
          <ac:cxnSpMkLst>
            <pc:docMk/>
            <pc:sldMk cId="1972818504" sldId="290"/>
            <ac:cxnSpMk id="11" creationId="{FFCF03C8-D4E2-9BA0-326E-C4BBD111FF4F}"/>
          </ac:cxnSpMkLst>
        </pc:cxnChg>
        <pc:cxnChg chg="del">
          <ac:chgData name="Dhaniya Raj" userId="S::dhaniya.raj@dcubeai.com::cef23f73-910f-4177-a40a-17e08eb3f28b" providerId="AD" clId="Web-{3A20AF05-4743-4D74-7CDC-2A10813B4CE6}" dt="2026-06-01T13:18:45.989" v="131"/>
          <ac:cxnSpMkLst>
            <pc:docMk/>
            <pc:sldMk cId="1972818504" sldId="290"/>
            <ac:cxnSpMk id="12" creationId="{0F04F461-A2B2-6171-5DB5-570FFDEBA0E6}"/>
          </ac:cxnSpMkLst>
        </pc:cxnChg>
        <pc:cxnChg chg="add mod">
          <ac:chgData name="Dhaniya Raj" userId="S::dhaniya.raj@dcubeai.com::cef23f73-910f-4177-a40a-17e08eb3f28b" providerId="AD" clId="Web-{3A20AF05-4743-4D74-7CDC-2A10813B4CE6}" dt="2026-06-01T15:14:56.396" v="1150" actId="1076"/>
          <ac:cxnSpMkLst>
            <pc:docMk/>
            <pc:sldMk cId="1972818504" sldId="290"/>
            <ac:cxnSpMk id="45" creationId="{28381A9F-F72A-5200-FA82-FAB9B3606BF8}"/>
          </ac:cxnSpMkLst>
        </pc:cxnChg>
        <pc:cxnChg chg="add mod">
          <ac:chgData name="Dhaniya Raj" userId="S::dhaniya.raj@dcubeai.com::cef23f73-910f-4177-a40a-17e08eb3f28b" providerId="AD" clId="Web-{3A20AF05-4743-4D74-7CDC-2A10813B4CE6}" dt="2026-06-01T15:14:56.412" v="1151" actId="1076"/>
          <ac:cxnSpMkLst>
            <pc:docMk/>
            <pc:sldMk cId="1972818504" sldId="290"/>
            <ac:cxnSpMk id="51" creationId="{37D05C75-CC9A-1E0D-7D2B-0F6C577B9F3A}"/>
          </ac:cxnSpMkLst>
        </pc:cxnChg>
        <pc:cxnChg chg="add mod">
          <ac:chgData name="Dhaniya Raj" userId="S::dhaniya.raj@dcubeai.com::cef23f73-910f-4177-a40a-17e08eb3f28b" providerId="AD" clId="Web-{3A20AF05-4743-4D74-7CDC-2A10813B4CE6}" dt="2026-06-01T15:14:56.428" v="1152" actId="1076"/>
          <ac:cxnSpMkLst>
            <pc:docMk/>
            <pc:sldMk cId="1972818504" sldId="290"/>
            <ac:cxnSpMk id="53" creationId="{6A83A133-AB75-14CB-D366-73AF298184F6}"/>
          </ac:cxnSpMkLst>
        </pc:cxnChg>
        <pc:cxnChg chg="add mod">
          <ac:chgData name="Dhaniya Raj" userId="S::dhaniya.raj@dcubeai.com::cef23f73-910f-4177-a40a-17e08eb3f28b" providerId="AD" clId="Web-{3A20AF05-4743-4D74-7CDC-2A10813B4CE6}" dt="2026-06-01T15:14:56.443" v="1153" actId="1076"/>
          <ac:cxnSpMkLst>
            <pc:docMk/>
            <pc:sldMk cId="1972818504" sldId="290"/>
            <ac:cxnSpMk id="57" creationId="{8E02B092-8959-A5C2-AA0E-22E844E96A17}"/>
          </ac:cxnSpMkLst>
        </pc:cxnChg>
      </pc:sldChg>
      <pc:sldChg chg="addSp delSp modSp add">
        <pc:chgData name="Dhaniya Raj" userId="S::dhaniya.raj@dcubeai.com::cef23f73-910f-4177-a40a-17e08eb3f28b" providerId="AD" clId="Web-{3A20AF05-4743-4D74-7CDC-2A10813B4CE6}" dt="2026-06-01T15:29:53.774" v="1217"/>
        <pc:sldMkLst>
          <pc:docMk/>
          <pc:sldMk cId="1966112700" sldId="291"/>
        </pc:sldMkLst>
        <pc:spChg chg="mod">
          <ac:chgData name="Dhaniya Raj" userId="S::dhaniya.raj@dcubeai.com::cef23f73-910f-4177-a40a-17e08eb3f28b" providerId="AD" clId="Web-{3A20AF05-4743-4D74-7CDC-2A10813B4CE6}" dt="2026-06-01T14:20:30.054" v="869" actId="1076"/>
          <ac:spMkLst>
            <pc:docMk/>
            <pc:sldMk cId="1966112700" sldId="291"/>
            <ac:spMk id="2" creationId="{5043AB37-6D83-CC05-59D2-32C97394DFF3}"/>
          </ac:spMkLst>
        </pc:spChg>
        <pc:spChg chg="mod">
          <ac:chgData name="Dhaniya Raj" userId="S::dhaniya.raj@dcubeai.com::cef23f73-910f-4177-a40a-17e08eb3f28b" providerId="AD" clId="Web-{3A20AF05-4743-4D74-7CDC-2A10813B4CE6}" dt="2026-06-01T14:20:30.069" v="870" actId="1076"/>
          <ac:spMkLst>
            <pc:docMk/>
            <pc:sldMk cId="1966112700" sldId="291"/>
            <ac:spMk id="3" creationId="{0C5515BD-BAF3-552B-D07A-CBC9E2E61A51}"/>
          </ac:spMkLst>
        </pc:spChg>
        <pc:spChg chg="mod">
          <ac:chgData name="Dhaniya Raj" userId="S::dhaniya.raj@dcubeai.com::cef23f73-910f-4177-a40a-17e08eb3f28b" providerId="AD" clId="Web-{3A20AF05-4743-4D74-7CDC-2A10813B4CE6}" dt="2026-06-01T14:20:30.085" v="871" actId="1076"/>
          <ac:spMkLst>
            <pc:docMk/>
            <pc:sldMk cId="1966112700" sldId="291"/>
            <ac:spMk id="4" creationId="{B9A64FA4-8A5A-5CA9-33FA-D905EF802EC6}"/>
          </ac:spMkLst>
        </pc:spChg>
        <pc:spChg chg="mod">
          <ac:chgData name="Dhaniya Raj" userId="S::dhaniya.raj@dcubeai.com::cef23f73-910f-4177-a40a-17e08eb3f28b" providerId="AD" clId="Web-{3A20AF05-4743-4D74-7CDC-2A10813B4CE6}" dt="2026-06-01T14:20:30.101" v="872" actId="1076"/>
          <ac:spMkLst>
            <pc:docMk/>
            <pc:sldMk cId="1966112700" sldId="291"/>
            <ac:spMk id="5" creationId="{88A94BD6-AF1B-76B2-F3E8-655972EADA71}"/>
          </ac:spMkLst>
        </pc:spChg>
        <pc:spChg chg="mod">
          <ac:chgData name="Dhaniya Raj" userId="S::dhaniya.raj@dcubeai.com::cef23f73-910f-4177-a40a-17e08eb3f28b" providerId="AD" clId="Web-{3A20AF05-4743-4D74-7CDC-2A10813B4CE6}" dt="2026-06-01T14:20:30.116" v="873" actId="1076"/>
          <ac:spMkLst>
            <pc:docMk/>
            <pc:sldMk cId="1966112700" sldId="291"/>
            <ac:spMk id="6" creationId="{FDC5D1E1-FEE2-E5CF-AC8E-B106EEA18340}"/>
          </ac:spMkLst>
        </pc:spChg>
        <pc:spChg chg="mod">
          <ac:chgData name="Dhaniya Raj" userId="S::dhaniya.raj@dcubeai.com::cef23f73-910f-4177-a40a-17e08eb3f28b" providerId="AD" clId="Web-{3A20AF05-4743-4D74-7CDC-2A10813B4CE6}" dt="2026-06-01T14:20:30.132" v="874" actId="1076"/>
          <ac:spMkLst>
            <pc:docMk/>
            <pc:sldMk cId="1966112700" sldId="291"/>
            <ac:spMk id="7" creationId="{A7CF9441-4616-5950-78AD-E6E3A5EAC2C8}"/>
          </ac:spMkLst>
        </pc:spChg>
        <pc:spChg chg="mod">
          <ac:chgData name="Dhaniya Raj" userId="S::dhaniya.raj@dcubeai.com::cef23f73-910f-4177-a40a-17e08eb3f28b" providerId="AD" clId="Web-{3A20AF05-4743-4D74-7CDC-2A10813B4CE6}" dt="2026-06-01T15:14:40.583" v="1111" actId="1076"/>
          <ac:spMkLst>
            <pc:docMk/>
            <pc:sldMk cId="1966112700" sldId="291"/>
            <ac:spMk id="10" creationId="{2179D2D7-DBA1-7F10-350D-9BC12148BFEE}"/>
          </ac:spMkLst>
        </pc:spChg>
        <pc:spChg chg="mod">
          <ac:chgData name="Dhaniya Raj" userId="S::dhaniya.raj@dcubeai.com::cef23f73-910f-4177-a40a-17e08eb3f28b" providerId="AD" clId="Web-{3A20AF05-4743-4D74-7CDC-2A10813B4CE6}" dt="2026-06-01T15:14:40.614" v="1112" actId="1076"/>
          <ac:spMkLst>
            <pc:docMk/>
            <pc:sldMk cId="1966112700" sldId="291"/>
            <ac:spMk id="11" creationId="{67E26B6F-2B8F-236A-211C-A593546BF8BE}"/>
          </ac:spMkLst>
        </pc:spChg>
        <pc:spChg chg="mod">
          <ac:chgData name="Dhaniya Raj" userId="S::dhaniya.raj@dcubeai.com::cef23f73-910f-4177-a40a-17e08eb3f28b" providerId="AD" clId="Web-{3A20AF05-4743-4D74-7CDC-2A10813B4CE6}" dt="2026-06-01T14:20:30.147" v="875" actId="1076"/>
          <ac:spMkLst>
            <pc:docMk/>
            <pc:sldMk cId="1966112700" sldId="291"/>
            <ac:spMk id="12" creationId="{1D93014D-D9D8-FBD5-3E19-A047A65CDC66}"/>
          </ac:spMkLst>
        </pc:spChg>
        <pc:spChg chg="mod">
          <ac:chgData name="Dhaniya Raj" userId="S::dhaniya.raj@dcubeai.com::cef23f73-910f-4177-a40a-17e08eb3f28b" providerId="AD" clId="Web-{3A20AF05-4743-4D74-7CDC-2A10813B4CE6}" dt="2026-06-01T14:20:30.163" v="876" actId="1076"/>
          <ac:spMkLst>
            <pc:docMk/>
            <pc:sldMk cId="1966112700" sldId="291"/>
            <ac:spMk id="14" creationId="{703F9809-2139-F8DD-0964-CF09A31D4E5B}"/>
          </ac:spMkLst>
        </pc:spChg>
        <pc:spChg chg="mod">
          <ac:chgData name="Dhaniya Raj" userId="S::dhaniya.raj@dcubeai.com::cef23f73-910f-4177-a40a-17e08eb3f28b" providerId="AD" clId="Web-{3A20AF05-4743-4D74-7CDC-2A10813B4CE6}" dt="2026-06-01T14:20:30.194" v="877" actId="1076"/>
          <ac:spMkLst>
            <pc:docMk/>
            <pc:sldMk cId="1966112700" sldId="291"/>
            <ac:spMk id="15" creationId="{CB3481EF-26B2-6958-38B1-4634BE2E20DC}"/>
          </ac:spMkLst>
        </pc:spChg>
        <pc:spChg chg="mod">
          <ac:chgData name="Dhaniya Raj" userId="S::dhaniya.raj@dcubeai.com::cef23f73-910f-4177-a40a-17e08eb3f28b" providerId="AD" clId="Web-{3A20AF05-4743-4D74-7CDC-2A10813B4CE6}" dt="2026-06-01T14:20:30.210" v="878" actId="1076"/>
          <ac:spMkLst>
            <pc:docMk/>
            <pc:sldMk cId="1966112700" sldId="291"/>
            <ac:spMk id="16" creationId="{7AEE35B3-7815-E42B-DC71-F608830A27DB}"/>
          </ac:spMkLst>
        </pc:spChg>
        <pc:spChg chg="mod">
          <ac:chgData name="Dhaniya Raj" userId="S::dhaniya.raj@dcubeai.com::cef23f73-910f-4177-a40a-17e08eb3f28b" providerId="AD" clId="Web-{3A20AF05-4743-4D74-7CDC-2A10813B4CE6}" dt="2026-06-01T15:26:59.674" v="1190" actId="1076"/>
          <ac:spMkLst>
            <pc:docMk/>
            <pc:sldMk cId="1966112700" sldId="291"/>
            <ac:spMk id="20" creationId="{3D53C43D-4F8C-3A3E-5A6D-6895A5E77058}"/>
          </ac:spMkLst>
        </pc:spChg>
        <pc:spChg chg="del">
          <ac:chgData name="Dhaniya Raj" userId="S::dhaniya.raj@dcubeai.com::cef23f73-910f-4177-a40a-17e08eb3f28b" providerId="AD" clId="Web-{3A20AF05-4743-4D74-7CDC-2A10813B4CE6}" dt="2026-06-01T14:02:34.872" v="614"/>
          <ac:spMkLst>
            <pc:docMk/>
            <pc:sldMk cId="1966112700" sldId="291"/>
            <ac:spMk id="22" creationId="{CCF23779-1B8A-7766-C4DD-B6A9831F068D}"/>
          </ac:spMkLst>
        </pc:spChg>
        <pc:spChg chg="mod">
          <ac:chgData name="Dhaniya Raj" userId="S::dhaniya.raj@dcubeai.com::cef23f73-910f-4177-a40a-17e08eb3f28b" providerId="AD" clId="Web-{3A20AF05-4743-4D74-7CDC-2A10813B4CE6}" dt="2026-06-01T15:26:59.689" v="1191" actId="1076"/>
          <ac:spMkLst>
            <pc:docMk/>
            <pc:sldMk cId="1966112700" sldId="291"/>
            <ac:spMk id="25" creationId="{72797AEB-EB55-CAC3-6D36-F491F3A8F367}"/>
          </ac:spMkLst>
        </pc:spChg>
        <pc:spChg chg="mod">
          <ac:chgData name="Dhaniya Raj" userId="S::dhaniya.raj@dcubeai.com::cef23f73-910f-4177-a40a-17e08eb3f28b" providerId="AD" clId="Web-{3A20AF05-4743-4D74-7CDC-2A10813B4CE6}" dt="2026-06-01T15:26:59.705" v="1192" actId="1076"/>
          <ac:spMkLst>
            <pc:docMk/>
            <pc:sldMk cId="1966112700" sldId="291"/>
            <ac:spMk id="28" creationId="{F970A223-2850-B3B1-F4EA-A6DA111832D0}"/>
          </ac:spMkLst>
        </pc:spChg>
        <pc:spChg chg="mod">
          <ac:chgData name="Dhaniya Raj" userId="S::dhaniya.raj@dcubeai.com::cef23f73-910f-4177-a40a-17e08eb3f28b" providerId="AD" clId="Web-{3A20AF05-4743-4D74-7CDC-2A10813B4CE6}" dt="2026-06-01T15:26:59.736" v="1193" actId="1076"/>
          <ac:spMkLst>
            <pc:docMk/>
            <pc:sldMk cId="1966112700" sldId="291"/>
            <ac:spMk id="30" creationId="{DA57B388-0BC4-928A-1247-73392AC0973E}"/>
          </ac:spMkLst>
        </pc:spChg>
        <pc:spChg chg="mod">
          <ac:chgData name="Dhaniya Raj" userId="S::dhaniya.raj@dcubeai.com::cef23f73-910f-4177-a40a-17e08eb3f28b" providerId="AD" clId="Web-{3A20AF05-4743-4D74-7CDC-2A10813B4CE6}" dt="2026-06-01T14:44:59.640" v="973" actId="1076"/>
          <ac:spMkLst>
            <pc:docMk/>
            <pc:sldMk cId="1966112700" sldId="291"/>
            <ac:spMk id="32" creationId="{0F3D558B-BDAE-58F7-C499-4A359050A7A7}"/>
          </ac:spMkLst>
        </pc:spChg>
        <pc:spChg chg="add mod ord">
          <ac:chgData name="Dhaniya Raj" userId="S::dhaniya.raj@dcubeai.com::cef23f73-910f-4177-a40a-17e08eb3f28b" providerId="AD" clId="Web-{3A20AF05-4743-4D74-7CDC-2A10813B4CE6}" dt="2026-06-01T14:19:42.489" v="807" actId="14100"/>
          <ac:spMkLst>
            <pc:docMk/>
            <pc:sldMk cId="1966112700" sldId="291"/>
            <ac:spMk id="33" creationId="{77417A70-D90A-786D-387A-F377D0DB3912}"/>
          </ac:spMkLst>
        </pc:spChg>
        <pc:spChg chg="add del mod">
          <ac:chgData name="Dhaniya Raj" userId="S::dhaniya.raj@dcubeai.com::cef23f73-910f-4177-a40a-17e08eb3f28b" providerId="AD" clId="Web-{3A20AF05-4743-4D74-7CDC-2A10813B4CE6}" dt="2026-06-01T14:29:50.683" v="919"/>
          <ac:spMkLst>
            <pc:docMk/>
            <pc:sldMk cId="1966112700" sldId="291"/>
            <ac:spMk id="35" creationId="{C42313A1-C4D6-E0B6-F7F9-3267FF147859}"/>
          </ac:spMkLst>
        </pc:spChg>
        <pc:spChg chg="add mod">
          <ac:chgData name="Dhaniya Raj" userId="S::dhaniya.raj@dcubeai.com::cef23f73-910f-4177-a40a-17e08eb3f28b" providerId="AD" clId="Web-{3A20AF05-4743-4D74-7CDC-2A10813B4CE6}" dt="2026-06-01T15:26:59.752" v="1194" actId="1076"/>
          <ac:spMkLst>
            <pc:docMk/>
            <pc:sldMk cId="1966112700" sldId="291"/>
            <ac:spMk id="37" creationId="{48D96780-8DFD-3490-95A5-AF43FD74A1F3}"/>
          </ac:spMkLst>
        </pc:spChg>
        <pc:spChg chg="mod">
          <ac:chgData name="Dhaniya Raj" userId="S::dhaniya.raj@dcubeai.com::cef23f73-910f-4177-a40a-17e08eb3f28b" providerId="AD" clId="Web-{3A20AF05-4743-4D74-7CDC-2A10813B4CE6}" dt="2026-06-01T14:18:17.064" v="767" actId="1076"/>
          <ac:spMkLst>
            <pc:docMk/>
            <pc:sldMk cId="1966112700" sldId="291"/>
            <ac:spMk id="42" creationId="{596C7DE2-F911-D026-0BEC-12E195346554}"/>
          </ac:spMkLst>
        </pc:spChg>
        <pc:spChg chg="mod">
          <ac:chgData name="Dhaniya Raj" userId="S::dhaniya.raj@dcubeai.com::cef23f73-910f-4177-a40a-17e08eb3f28b" providerId="AD" clId="Web-{3A20AF05-4743-4D74-7CDC-2A10813B4CE6}" dt="2026-06-01T14:19:17.942" v="802" actId="1076"/>
          <ac:spMkLst>
            <pc:docMk/>
            <pc:sldMk cId="1966112700" sldId="291"/>
            <ac:spMk id="44" creationId="{872E9353-3FBE-FA72-858A-49FBBDFEEFC5}"/>
          </ac:spMkLst>
        </pc:spChg>
        <pc:spChg chg="mod">
          <ac:chgData name="Dhaniya Raj" userId="S::dhaniya.raj@dcubeai.com::cef23f73-910f-4177-a40a-17e08eb3f28b" providerId="AD" clId="Web-{3A20AF05-4743-4D74-7CDC-2A10813B4CE6}" dt="2026-06-01T14:18:17.111" v="769" actId="1076"/>
          <ac:spMkLst>
            <pc:docMk/>
            <pc:sldMk cId="1966112700" sldId="291"/>
            <ac:spMk id="46" creationId="{7FAD5FB7-3A83-CAEF-4A7C-8BCF829E7F14}"/>
          </ac:spMkLst>
        </pc:spChg>
        <pc:spChg chg="mod">
          <ac:chgData name="Dhaniya Raj" userId="S::dhaniya.raj@dcubeai.com::cef23f73-910f-4177-a40a-17e08eb3f28b" providerId="AD" clId="Web-{3A20AF05-4743-4D74-7CDC-2A10813B4CE6}" dt="2026-06-01T14:19:23.848" v="803" actId="1076"/>
          <ac:spMkLst>
            <pc:docMk/>
            <pc:sldMk cId="1966112700" sldId="291"/>
            <ac:spMk id="48" creationId="{AEAE4B9A-C740-9D48-AB6D-47C6FFCDC83B}"/>
          </ac:spMkLst>
        </pc:spChg>
        <pc:spChg chg="del mod">
          <ac:chgData name="Dhaniya Raj" userId="S::dhaniya.raj@dcubeai.com::cef23f73-910f-4177-a40a-17e08eb3f28b" providerId="AD" clId="Web-{3A20AF05-4743-4D74-7CDC-2A10813B4CE6}" dt="2026-06-01T13:52:36.489" v="544"/>
          <ac:spMkLst>
            <pc:docMk/>
            <pc:sldMk cId="1966112700" sldId="291"/>
            <ac:spMk id="50" creationId="{39620206-97D2-8C47-646C-A2C30C765187}"/>
          </ac:spMkLst>
        </pc:spChg>
        <pc:picChg chg="mod">
          <ac:chgData name="Dhaniya Raj" userId="S::dhaniya.raj@dcubeai.com::cef23f73-910f-4177-a40a-17e08eb3f28b" providerId="AD" clId="Web-{3A20AF05-4743-4D74-7CDC-2A10813B4CE6}" dt="2026-06-01T14:33:57.881" v="938" actId="1076"/>
          <ac:picMkLst>
            <pc:docMk/>
            <pc:sldMk cId="1966112700" sldId="291"/>
            <ac:picMk id="8" creationId="{A9D9B13A-DBBD-67E3-9B17-8DE499432BB9}"/>
          </ac:picMkLst>
        </pc:picChg>
        <pc:picChg chg="mod">
          <ac:chgData name="Dhaniya Raj" userId="S::dhaniya.raj@dcubeai.com::cef23f73-910f-4177-a40a-17e08eb3f28b" providerId="AD" clId="Web-{3A20AF05-4743-4D74-7CDC-2A10813B4CE6}" dt="2026-06-01T14:20:20.397" v="825" actId="1076"/>
          <ac:picMkLst>
            <pc:docMk/>
            <pc:sldMk cId="1966112700" sldId="291"/>
            <ac:picMk id="9" creationId="{853DEE3E-9487-5F36-5E85-27646449D06B}"/>
          </ac:picMkLst>
        </pc:picChg>
        <pc:picChg chg="mod">
          <ac:chgData name="Dhaniya Raj" userId="S::dhaniya.raj@dcubeai.com::cef23f73-910f-4177-a40a-17e08eb3f28b" providerId="AD" clId="Web-{3A20AF05-4743-4D74-7CDC-2A10813B4CE6}" dt="2026-06-01T14:33:36.740" v="934" actId="1076"/>
          <ac:picMkLst>
            <pc:docMk/>
            <pc:sldMk cId="1966112700" sldId="291"/>
            <ac:picMk id="18" creationId="{1C924737-4B7B-5C25-AD6F-42ECFD386D28}"/>
          </ac:picMkLst>
        </pc:picChg>
        <pc:picChg chg="mod">
          <ac:chgData name="Dhaniya Raj" userId="S::dhaniya.raj@dcubeai.com::cef23f73-910f-4177-a40a-17e08eb3f28b" providerId="AD" clId="Web-{3A20AF05-4743-4D74-7CDC-2A10813B4CE6}" dt="2026-06-01T14:33:41.552" v="936" actId="1076"/>
          <ac:picMkLst>
            <pc:docMk/>
            <pc:sldMk cId="1966112700" sldId="291"/>
            <ac:picMk id="21" creationId="{39362F4A-C5E9-E8A8-358B-312EC4CF5F27}"/>
          </ac:picMkLst>
        </pc:picChg>
        <pc:picChg chg="mod">
          <ac:chgData name="Dhaniya Raj" userId="S::dhaniya.raj@dcubeai.com::cef23f73-910f-4177-a40a-17e08eb3f28b" providerId="AD" clId="Web-{3A20AF05-4743-4D74-7CDC-2A10813B4CE6}" dt="2026-06-01T14:33:44.677" v="937" actId="1076"/>
          <ac:picMkLst>
            <pc:docMk/>
            <pc:sldMk cId="1966112700" sldId="291"/>
            <ac:picMk id="24" creationId="{6EE391BA-932F-6520-CD1B-D34DC11521EB}"/>
          </ac:picMkLst>
        </pc:picChg>
        <pc:picChg chg="mod">
          <ac:chgData name="Dhaniya Raj" userId="S::dhaniya.raj@dcubeai.com::cef23f73-910f-4177-a40a-17e08eb3f28b" providerId="AD" clId="Web-{3A20AF05-4743-4D74-7CDC-2A10813B4CE6}" dt="2026-06-01T14:33:39.552" v="935" actId="1076"/>
          <ac:picMkLst>
            <pc:docMk/>
            <pc:sldMk cId="1966112700" sldId="291"/>
            <ac:picMk id="26" creationId="{A58D02D7-76FF-DE8F-03A2-23BCF63701B9}"/>
          </ac:picMkLst>
        </pc:picChg>
        <pc:picChg chg="del mod">
          <ac:chgData name="Dhaniya Raj" userId="S::dhaniya.raj@dcubeai.com::cef23f73-910f-4177-a40a-17e08eb3f28b" providerId="AD" clId="Web-{3A20AF05-4743-4D74-7CDC-2A10813B4CE6}" dt="2026-06-01T15:11:33.779" v="1093"/>
          <ac:picMkLst>
            <pc:docMk/>
            <pc:sldMk cId="1966112700" sldId="291"/>
            <ac:picMk id="34" creationId="{2265880A-B564-1CB3-EBD2-94373C3F35C9}"/>
          </ac:picMkLst>
        </pc:picChg>
        <pc:picChg chg="del mod">
          <ac:chgData name="Dhaniya Raj" userId="S::dhaniya.raj@dcubeai.com::cef23f73-910f-4177-a40a-17e08eb3f28b" providerId="AD" clId="Web-{3A20AF05-4743-4D74-7CDC-2A10813B4CE6}" dt="2026-06-01T15:11:33.779" v="1092"/>
          <ac:picMkLst>
            <pc:docMk/>
            <pc:sldMk cId="1966112700" sldId="291"/>
            <ac:picMk id="36" creationId="{E6F9B7B1-4127-A542-D9AB-AA73DC4D3110}"/>
          </ac:picMkLst>
        </pc:picChg>
        <pc:picChg chg="del mod">
          <ac:chgData name="Dhaniya Raj" userId="S::dhaniya.raj@dcubeai.com::cef23f73-910f-4177-a40a-17e08eb3f28b" providerId="AD" clId="Web-{3A20AF05-4743-4D74-7CDC-2A10813B4CE6}" dt="2026-06-01T15:11:33.779" v="1091"/>
          <ac:picMkLst>
            <pc:docMk/>
            <pc:sldMk cId="1966112700" sldId="291"/>
            <ac:picMk id="38" creationId="{86EAE57C-76EC-01C5-0088-B84A6272CC14}"/>
          </ac:picMkLst>
        </pc:picChg>
        <pc:picChg chg="add del mod modCrop">
          <ac:chgData name="Dhaniya Raj" userId="S::dhaniya.raj@dcubeai.com::cef23f73-910f-4177-a40a-17e08eb3f28b" providerId="AD" clId="Web-{3A20AF05-4743-4D74-7CDC-2A10813B4CE6}" dt="2026-06-01T15:29:53.774" v="1217"/>
          <ac:picMkLst>
            <pc:docMk/>
            <pc:sldMk cId="1966112700" sldId="291"/>
            <ac:picMk id="39" creationId="{0976F9B7-6234-42FA-E9CD-8E70414CF6FC}"/>
          </ac:picMkLst>
        </pc:picChg>
        <pc:picChg chg="del mod">
          <ac:chgData name="Dhaniya Raj" userId="S::dhaniya.raj@dcubeai.com::cef23f73-910f-4177-a40a-17e08eb3f28b" providerId="AD" clId="Web-{3A20AF05-4743-4D74-7CDC-2A10813B4CE6}" dt="2026-06-01T15:11:33.779" v="1090"/>
          <ac:picMkLst>
            <pc:docMk/>
            <pc:sldMk cId="1966112700" sldId="291"/>
            <ac:picMk id="40" creationId="{6D1B4DD6-BEB5-0803-76F2-1B33C5312669}"/>
          </ac:picMkLst>
        </pc:picChg>
        <pc:picChg chg="add del mod modCrop">
          <ac:chgData name="Dhaniya Raj" userId="S::dhaniya.raj@dcubeai.com::cef23f73-910f-4177-a40a-17e08eb3f28b" providerId="AD" clId="Web-{3A20AF05-4743-4D74-7CDC-2A10813B4CE6}" dt="2026-06-01T15:29:53.774" v="1216"/>
          <ac:picMkLst>
            <pc:docMk/>
            <pc:sldMk cId="1966112700" sldId="291"/>
            <ac:picMk id="41" creationId="{9860F150-1D92-FA77-C9AD-F6A576258644}"/>
          </ac:picMkLst>
        </pc:picChg>
        <pc:picChg chg="add del mod modCrop">
          <ac:chgData name="Dhaniya Raj" userId="S::dhaniya.raj@dcubeai.com::cef23f73-910f-4177-a40a-17e08eb3f28b" providerId="AD" clId="Web-{3A20AF05-4743-4D74-7CDC-2A10813B4CE6}" dt="2026-06-01T15:29:53.774" v="1215"/>
          <ac:picMkLst>
            <pc:docMk/>
            <pc:sldMk cId="1966112700" sldId="291"/>
            <ac:picMk id="43" creationId="{82FA8026-A46F-C71C-F416-C681677C5E43}"/>
          </ac:picMkLst>
        </pc:picChg>
        <pc:picChg chg="mod">
          <ac:chgData name="Dhaniya Raj" userId="S::dhaniya.raj@dcubeai.com::cef23f73-910f-4177-a40a-17e08eb3f28b" providerId="AD" clId="Web-{3A20AF05-4743-4D74-7CDC-2A10813B4CE6}" dt="2026-06-01T14:35:57.448" v="947" actId="14100"/>
          <ac:picMkLst>
            <pc:docMk/>
            <pc:sldMk cId="1966112700" sldId="291"/>
            <ac:picMk id="52" creationId="{A19ED16D-6B2C-F533-BF9B-B0435E83BB95}"/>
          </ac:picMkLst>
        </pc:picChg>
        <pc:picChg chg="mod">
          <ac:chgData name="Dhaniya Raj" userId="S::dhaniya.raj@dcubeai.com::cef23f73-910f-4177-a40a-17e08eb3f28b" providerId="AD" clId="Web-{3A20AF05-4743-4D74-7CDC-2A10813B4CE6}" dt="2026-06-01T14:35:22.853" v="945" actId="1076"/>
          <ac:picMkLst>
            <pc:docMk/>
            <pc:sldMk cId="1966112700" sldId="291"/>
            <ac:picMk id="54" creationId="{1016D359-3531-E233-A140-C2ED71DE101B}"/>
          </ac:picMkLst>
        </pc:picChg>
        <pc:picChg chg="mod">
          <ac:chgData name="Dhaniya Raj" userId="S::dhaniya.raj@dcubeai.com::cef23f73-910f-4177-a40a-17e08eb3f28b" providerId="AD" clId="Web-{3A20AF05-4743-4D74-7CDC-2A10813B4CE6}" dt="2026-06-01T14:36:40.794" v="948" actId="14100"/>
          <ac:picMkLst>
            <pc:docMk/>
            <pc:sldMk cId="1966112700" sldId="291"/>
            <ac:picMk id="56" creationId="{5270A7B2-A836-E395-120C-AD38EBDF39AD}"/>
          </ac:picMkLst>
        </pc:picChg>
        <pc:picChg chg="mod">
          <ac:chgData name="Dhaniya Raj" userId="S::dhaniya.raj@dcubeai.com::cef23f73-910f-4177-a40a-17e08eb3f28b" providerId="AD" clId="Web-{3A20AF05-4743-4D74-7CDC-2A10813B4CE6}" dt="2026-06-01T14:35:09.165" v="942" actId="14100"/>
          <ac:picMkLst>
            <pc:docMk/>
            <pc:sldMk cId="1966112700" sldId="291"/>
            <ac:picMk id="58" creationId="{B21778A2-CE72-CB1D-03FD-29DC33E8144D}"/>
          </ac:picMkLst>
        </pc:picChg>
        <pc:cxnChg chg="add mod">
          <ac:chgData name="Dhaniya Raj" userId="S::dhaniya.raj@dcubeai.com::cef23f73-910f-4177-a40a-17e08eb3f28b" providerId="AD" clId="Web-{3A20AF05-4743-4D74-7CDC-2A10813B4CE6}" dt="2026-06-01T14:19:38.020" v="806" actId="1076"/>
          <ac:cxnSpMkLst>
            <pc:docMk/>
            <pc:sldMk cId="1966112700" sldId="291"/>
            <ac:cxnSpMk id="23" creationId="{94F70489-BC20-66FD-18C9-C9C8EA9D64F5}"/>
          </ac:cxnSpMkLst>
        </pc:cxnChg>
        <pc:cxnChg chg="add mod">
          <ac:chgData name="Dhaniya Raj" userId="S::dhaniya.raj@dcubeai.com::cef23f73-910f-4177-a40a-17e08eb3f28b" providerId="AD" clId="Web-{3A20AF05-4743-4D74-7CDC-2A10813B4CE6}" dt="2026-06-01T14:18:17.220" v="776" actId="1076"/>
          <ac:cxnSpMkLst>
            <pc:docMk/>
            <pc:sldMk cId="1966112700" sldId="291"/>
            <ac:cxnSpMk id="27" creationId="{3487A171-1104-7277-32FC-CB03183B80FE}"/>
          </ac:cxnSpMkLst>
        </pc:cxnChg>
        <pc:cxnChg chg="add mod">
          <ac:chgData name="Dhaniya Raj" userId="S::dhaniya.raj@dcubeai.com::cef23f73-910f-4177-a40a-17e08eb3f28b" providerId="AD" clId="Web-{3A20AF05-4743-4D74-7CDC-2A10813B4CE6}" dt="2026-06-01T14:19:29.379" v="805" actId="1076"/>
          <ac:cxnSpMkLst>
            <pc:docMk/>
            <pc:sldMk cId="1966112700" sldId="291"/>
            <ac:cxnSpMk id="29" creationId="{AE9DF1D5-88A5-CC22-8834-9FF9BEDDEEB6}"/>
          </ac:cxnSpMkLst>
        </pc:cxnChg>
      </pc:sldChg>
    </pc:docChg>
  </pc:docChgLst>
  <pc:docChgLst>
    <pc:chgData name="Dhaniya Raj" userId="S::dhaniya.raj@dcubeai.com::cef23f73-910f-4177-a40a-17e08eb3f28b" providerId="AD" clId="Web-{F15134C8-A424-8F75-FE85-F17C836C5431}"/>
    <pc:docChg chg="modSld">
      <pc:chgData name="Dhaniya Raj" userId="S::dhaniya.raj@dcubeai.com::cef23f73-910f-4177-a40a-17e08eb3f28b" providerId="AD" clId="Web-{F15134C8-A424-8F75-FE85-F17C836C5431}" dt="2026-06-01T11:31:03.842" v="112" actId="1076"/>
      <pc:docMkLst>
        <pc:docMk/>
      </pc:docMkLst>
      <pc:sldChg chg="addSp delSp modSp">
        <pc:chgData name="Dhaniya Raj" userId="S::dhaniya.raj@dcubeai.com::cef23f73-910f-4177-a40a-17e08eb3f28b" providerId="AD" clId="Web-{F15134C8-A424-8F75-FE85-F17C836C5431}" dt="2026-06-01T11:31:03.842" v="112" actId="1076"/>
        <pc:sldMkLst>
          <pc:docMk/>
          <pc:sldMk cId="229215114" sldId="263"/>
        </pc:sldMkLst>
        <pc:spChg chg="mod">
          <ac:chgData name="Dhaniya Raj" userId="S::dhaniya.raj@dcubeai.com::cef23f73-910f-4177-a40a-17e08eb3f28b" providerId="AD" clId="Web-{F15134C8-A424-8F75-FE85-F17C836C5431}" dt="2026-06-01T10:45:29.308" v="7"/>
          <ac:spMkLst>
            <pc:docMk/>
            <pc:sldMk cId="229215114" sldId="263"/>
            <ac:spMk id="23" creationId="{69A86C9A-9F69-9C52-F4C9-80E8873AA2C2}"/>
          </ac:spMkLst>
        </pc:spChg>
        <pc:spChg chg="add mod">
          <ac:chgData name="Dhaniya Raj" userId="S::dhaniya.raj@dcubeai.com::cef23f73-910f-4177-a40a-17e08eb3f28b" providerId="AD" clId="Web-{F15134C8-A424-8F75-FE85-F17C836C5431}" dt="2026-06-01T11:28:08.917" v="92" actId="1076"/>
          <ac:spMkLst>
            <pc:docMk/>
            <pc:sldMk cId="229215114" sldId="263"/>
            <ac:spMk id="36" creationId="{AF30EA6F-EA02-BF5C-DF08-20F52BECC86B}"/>
          </ac:spMkLst>
        </pc:spChg>
        <pc:spChg chg="mod">
          <ac:chgData name="Dhaniya Raj" userId="S::dhaniya.raj@dcubeai.com::cef23f73-910f-4177-a40a-17e08eb3f28b" providerId="AD" clId="Web-{F15134C8-A424-8F75-FE85-F17C836C5431}" dt="2026-06-01T11:25:45.867" v="66" actId="1076"/>
          <ac:spMkLst>
            <pc:docMk/>
            <pc:sldMk cId="229215114" sldId="263"/>
            <ac:spMk id="37" creationId="{954DD54D-85F9-F681-520D-BEA7D347041B}"/>
          </ac:spMkLst>
        </pc:spChg>
        <pc:spChg chg="mod">
          <ac:chgData name="Dhaniya Raj" userId="S::dhaniya.raj@dcubeai.com::cef23f73-910f-4177-a40a-17e08eb3f28b" providerId="AD" clId="Web-{F15134C8-A424-8F75-FE85-F17C836C5431}" dt="2026-06-01T11:25:45.913" v="67" actId="1076"/>
          <ac:spMkLst>
            <pc:docMk/>
            <pc:sldMk cId="229215114" sldId="263"/>
            <ac:spMk id="38" creationId="{D1C71EB5-E4CA-0ED9-DBA9-AB3A77D587A6}"/>
          </ac:spMkLst>
        </pc:spChg>
        <pc:spChg chg="mod">
          <ac:chgData name="Dhaniya Raj" userId="S::dhaniya.raj@dcubeai.com::cef23f73-910f-4177-a40a-17e08eb3f28b" providerId="AD" clId="Web-{F15134C8-A424-8F75-FE85-F17C836C5431}" dt="2026-06-01T11:25:45.945" v="68" actId="1076"/>
          <ac:spMkLst>
            <pc:docMk/>
            <pc:sldMk cId="229215114" sldId="263"/>
            <ac:spMk id="39" creationId="{19521A96-6D76-B89C-5664-A0BD8465F88B}"/>
          </ac:spMkLst>
        </pc:spChg>
        <pc:spChg chg="add mod">
          <ac:chgData name="Dhaniya Raj" userId="S::dhaniya.raj@dcubeai.com::cef23f73-910f-4177-a40a-17e08eb3f28b" providerId="AD" clId="Web-{F15134C8-A424-8F75-FE85-F17C836C5431}" dt="2026-06-01T11:28:08.948" v="93" actId="1076"/>
          <ac:spMkLst>
            <pc:docMk/>
            <pc:sldMk cId="229215114" sldId="263"/>
            <ac:spMk id="40" creationId="{2BC9E58F-3122-CA71-3EAF-E23877110D5D}"/>
          </ac:spMkLst>
        </pc:spChg>
        <pc:spChg chg="mod">
          <ac:chgData name="Dhaniya Raj" userId="S::dhaniya.raj@dcubeai.com::cef23f73-910f-4177-a40a-17e08eb3f28b" providerId="AD" clId="Web-{F15134C8-A424-8F75-FE85-F17C836C5431}" dt="2026-06-01T11:25:45.976" v="69" actId="1076"/>
          <ac:spMkLst>
            <pc:docMk/>
            <pc:sldMk cId="229215114" sldId="263"/>
            <ac:spMk id="41" creationId="{B73F6BFD-6392-E5C0-CA4A-B2323832D73F}"/>
          </ac:spMkLst>
        </pc:spChg>
        <pc:spChg chg="mod">
          <ac:chgData name="Dhaniya Raj" userId="S::dhaniya.raj@dcubeai.com::cef23f73-910f-4177-a40a-17e08eb3f28b" providerId="AD" clId="Web-{F15134C8-A424-8F75-FE85-F17C836C5431}" dt="2026-06-01T11:25:45.992" v="70" actId="1076"/>
          <ac:spMkLst>
            <pc:docMk/>
            <pc:sldMk cId="229215114" sldId="263"/>
            <ac:spMk id="42" creationId="{2F7FB57A-C5AA-9FB7-1CF8-A0A886DF2C71}"/>
          </ac:spMkLst>
        </pc:spChg>
        <pc:spChg chg="mod">
          <ac:chgData name="Dhaniya Raj" userId="S::dhaniya.raj@dcubeai.com::cef23f73-910f-4177-a40a-17e08eb3f28b" providerId="AD" clId="Web-{F15134C8-A424-8F75-FE85-F17C836C5431}" dt="2026-06-01T11:25:46.023" v="71" actId="1076"/>
          <ac:spMkLst>
            <pc:docMk/>
            <pc:sldMk cId="229215114" sldId="263"/>
            <ac:spMk id="43" creationId="{E68045A2-F695-5502-9542-95324A10EB65}"/>
          </ac:spMkLst>
        </pc:spChg>
        <pc:spChg chg="mod">
          <ac:chgData name="Dhaniya Raj" userId="S::dhaniya.raj@dcubeai.com::cef23f73-910f-4177-a40a-17e08eb3f28b" providerId="AD" clId="Web-{F15134C8-A424-8F75-FE85-F17C836C5431}" dt="2026-06-01T11:25:46.054" v="72" actId="1076"/>
          <ac:spMkLst>
            <pc:docMk/>
            <pc:sldMk cId="229215114" sldId="263"/>
            <ac:spMk id="44" creationId="{5B754458-47DE-6DAC-1CA3-5D4FF02D1913}"/>
          </ac:spMkLst>
        </pc:spChg>
        <pc:spChg chg="mod">
          <ac:chgData name="Dhaniya Raj" userId="S::dhaniya.raj@dcubeai.com::cef23f73-910f-4177-a40a-17e08eb3f28b" providerId="AD" clId="Web-{F15134C8-A424-8F75-FE85-F17C836C5431}" dt="2026-06-01T11:25:46.070" v="73" actId="1076"/>
          <ac:spMkLst>
            <pc:docMk/>
            <pc:sldMk cId="229215114" sldId="263"/>
            <ac:spMk id="45" creationId="{68F8D14C-7C4C-9E9C-8851-731540324C27}"/>
          </ac:spMkLst>
        </pc:spChg>
        <pc:spChg chg="mod">
          <ac:chgData name="Dhaniya Raj" userId="S::dhaniya.raj@dcubeai.com::cef23f73-910f-4177-a40a-17e08eb3f28b" providerId="AD" clId="Web-{F15134C8-A424-8F75-FE85-F17C836C5431}" dt="2026-06-01T11:25:46.101" v="74" actId="1076"/>
          <ac:spMkLst>
            <pc:docMk/>
            <pc:sldMk cId="229215114" sldId="263"/>
            <ac:spMk id="46" creationId="{36FC0D54-9373-D1FC-921A-3638469045E6}"/>
          </ac:spMkLst>
        </pc:spChg>
        <pc:spChg chg="add mod">
          <ac:chgData name="Dhaniya Raj" userId="S::dhaniya.raj@dcubeai.com::cef23f73-910f-4177-a40a-17e08eb3f28b" providerId="AD" clId="Web-{F15134C8-A424-8F75-FE85-F17C836C5431}" dt="2026-06-01T11:28:08.980" v="94" actId="1076"/>
          <ac:spMkLst>
            <pc:docMk/>
            <pc:sldMk cId="229215114" sldId="263"/>
            <ac:spMk id="47" creationId="{9F7C0C16-2458-1D12-DD10-52C07D0C2586}"/>
          </ac:spMkLst>
        </pc:spChg>
        <pc:spChg chg="add mod">
          <ac:chgData name="Dhaniya Raj" userId="S::dhaniya.raj@dcubeai.com::cef23f73-910f-4177-a40a-17e08eb3f28b" providerId="AD" clId="Web-{F15134C8-A424-8F75-FE85-F17C836C5431}" dt="2026-06-01T11:28:08.995" v="95" actId="1076"/>
          <ac:spMkLst>
            <pc:docMk/>
            <pc:sldMk cId="229215114" sldId="263"/>
            <ac:spMk id="48" creationId="{C711DFD3-8DEC-3F11-0A83-2502D60CFDDD}"/>
          </ac:spMkLst>
        </pc:spChg>
        <pc:spChg chg="add mod">
          <ac:chgData name="Dhaniya Raj" userId="S::dhaniya.raj@dcubeai.com::cef23f73-910f-4177-a40a-17e08eb3f28b" providerId="AD" clId="Web-{F15134C8-A424-8F75-FE85-F17C836C5431}" dt="2026-06-01T11:27:53.620" v="91" actId="1076"/>
          <ac:spMkLst>
            <pc:docMk/>
            <pc:sldMk cId="229215114" sldId="263"/>
            <ac:spMk id="54" creationId="{F1408CAB-8026-F9CB-A007-BB630125B841}"/>
          </ac:spMkLst>
        </pc:spChg>
        <pc:spChg chg="add del mod">
          <ac:chgData name="Dhaniya Raj" userId="S::dhaniya.raj@dcubeai.com::cef23f73-910f-4177-a40a-17e08eb3f28b" providerId="AD" clId="Web-{F15134C8-A424-8F75-FE85-F17C836C5431}" dt="2026-06-01T11:30:20.560" v="110"/>
          <ac:spMkLst>
            <pc:docMk/>
            <pc:sldMk cId="229215114" sldId="263"/>
            <ac:spMk id="55" creationId="{54D72383-004F-05D0-BA00-D04B7A2EDCF9}"/>
          </ac:spMkLst>
        </pc:spChg>
        <pc:spChg chg="add del">
          <ac:chgData name="Dhaniya Raj" userId="S::dhaniya.raj@dcubeai.com::cef23f73-910f-4177-a40a-17e08eb3f28b" providerId="AD" clId="Web-{F15134C8-A424-8F75-FE85-F17C836C5431}" dt="2026-06-01T11:30:15.326" v="108"/>
          <ac:spMkLst>
            <pc:docMk/>
            <pc:sldMk cId="229215114" sldId="263"/>
            <ac:spMk id="56" creationId="{0E5D5A7E-2FA0-8C8E-5785-5614FDD547DB}"/>
          </ac:spMkLst>
        </pc:spChg>
        <pc:spChg chg="add mod">
          <ac:chgData name="Dhaniya Raj" userId="S::dhaniya.raj@dcubeai.com::cef23f73-910f-4177-a40a-17e08eb3f28b" providerId="AD" clId="Web-{F15134C8-A424-8F75-FE85-F17C836C5431}" dt="2026-06-01T11:29:28.981" v="101"/>
          <ac:spMkLst>
            <pc:docMk/>
            <pc:sldMk cId="229215114" sldId="263"/>
            <ac:spMk id="57" creationId="{EA747365-1898-A27A-DFA8-157C2CFCC3B4}"/>
          </ac:spMkLst>
        </pc:spChg>
        <pc:spChg chg="add mod">
          <ac:chgData name="Dhaniya Raj" userId="S::dhaniya.raj@dcubeai.com::cef23f73-910f-4177-a40a-17e08eb3f28b" providerId="AD" clId="Web-{F15134C8-A424-8F75-FE85-F17C836C5431}" dt="2026-06-01T11:29:51.231" v="105" actId="1076"/>
          <ac:spMkLst>
            <pc:docMk/>
            <pc:sldMk cId="229215114" sldId="263"/>
            <ac:spMk id="58" creationId="{AAFB8ACF-4BE8-8DC6-4A7B-0D479546E311}"/>
          </ac:spMkLst>
        </pc:spChg>
        <pc:spChg chg="add mod">
          <ac:chgData name="Dhaniya Raj" userId="S::dhaniya.raj@dcubeai.com::cef23f73-910f-4177-a40a-17e08eb3f28b" providerId="AD" clId="Web-{F15134C8-A424-8F75-FE85-F17C836C5431}" dt="2026-06-01T11:30:11.591" v="107" actId="1076"/>
          <ac:spMkLst>
            <pc:docMk/>
            <pc:sldMk cId="229215114" sldId="263"/>
            <ac:spMk id="59" creationId="{7732ACC3-3968-95A6-1CB1-6EDD97750D94}"/>
          </ac:spMkLst>
        </pc:spChg>
        <pc:spChg chg="add mod">
          <ac:chgData name="Dhaniya Raj" userId="S::dhaniya.raj@dcubeai.com::cef23f73-910f-4177-a40a-17e08eb3f28b" providerId="AD" clId="Web-{F15134C8-A424-8F75-FE85-F17C836C5431}" dt="2026-06-01T11:31:03.842" v="112" actId="1076"/>
          <ac:spMkLst>
            <pc:docMk/>
            <pc:sldMk cId="229215114" sldId="263"/>
            <ac:spMk id="60" creationId="{0A094D69-D129-0661-10E8-12A47F4640EB}"/>
          </ac:spMkLst>
        </pc:spChg>
        <pc:spChg chg="mod">
          <ac:chgData name="Dhaniya Raj" userId="S::dhaniya.raj@dcubeai.com::cef23f73-910f-4177-a40a-17e08eb3f28b" providerId="AD" clId="Web-{F15134C8-A424-8F75-FE85-F17C836C5431}" dt="2026-06-01T10:45:32.761" v="8"/>
          <ac:spMkLst>
            <pc:docMk/>
            <pc:sldMk cId="229215114" sldId="263"/>
            <ac:spMk id="76" creationId="{FA0A2CE9-DCCC-E90B-EDDF-FCDF80650A5E}"/>
          </ac:spMkLst>
        </pc:spChg>
        <pc:picChg chg="mod">
          <ac:chgData name="Dhaniya Raj" userId="S::dhaniya.raj@dcubeai.com::cef23f73-910f-4177-a40a-17e08eb3f28b" providerId="AD" clId="Web-{F15134C8-A424-8F75-FE85-F17C836C5431}" dt="2026-06-01T11:25:39.804" v="65" actId="1076"/>
          <ac:picMkLst>
            <pc:docMk/>
            <pc:sldMk cId="229215114" sldId="263"/>
            <ac:picMk id="2" creationId="{254EF187-FB1A-A1A4-6414-395279F0012F}"/>
          </ac:picMkLst>
        </pc:picChg>
        <pc:picChg chg="add mod">
          <ac:chgData name="Dhaniya Raj" userId="S::dhaniya.raj@dcubeai.com::cef23f73-910f-4177-a40a-17e08eb3f28b" providerId="AD" clId="Web-{F15134C8-A424-8F75-FE85-F17C836C5431}" dt="2026-06-01T11:25:02.116" v="60" actId="1076"/>
          <ac:picMkLst>
            <pc:docMk/>
            <pc:sldMk cId="229215114" sldId="263"/>
            <ac:picMk id="49" creationId="{DE466971-A047-5307-82DB-46BF2CDAFCF3}"/>
          </ac:picMkLst>
        </pc:picChg>
        <pc:picChg chg="add mod">
          <ac:chgData name="Dhaniya Raj" userId="S::dhaniya.raj@dcubeai.com::cef23f73-910f-4177-a40a-17e08eb3f28b" providerId="AD" clId="Web-{F15134C8-A424-8F75-FE85-F17C836C5431}" dt="2026-06-01T11:26:21.680" v="78" actId="1076"/>
          <ac:picMkLst>
            <pc:docMk/>
            <pc:sldMk cId="229215114" sldId="263"/>
            <ac:picMk id="50" creationId="{79E4B1D6-B28B-6A02-650E-CDB87080D5A2}"/>
          </ac:picMkLst>
        </pc:picChg>
        <pc:picChg chg="add mod">
          <ac:chgData name="Dhaniya Raj" userId="S::dhaniya.raj@dcubeai.com::cef23f73-910f-4177-a40a-17e08eb3f28b" providerId="AD" clId="Web-{F15134C8-A424-8F75-FE85-F17C836C5431}" dt="2026-06-01T11:27:06.305" v="86" actId="14100"/>
          <ac:picMkLst>
            <pc:docMk/>
            <pc:sldMk cId="229215114" sldId="263"/>
            <ac:picMk id="51" creationId="{D2DAF4A3-EB8A-E00B-7D9B-56F7ADD4A641}"/>
          </ac:picMkLst>
        </pc:picChg>
        <pc:picChg chg="add mod">
          <ac:chgData name="Dhaniya Raj" userId="S::dhaniya.raj@dcubeai.com::cef23f73-910f-4177-a40a-17e08eb3f28b" providerId="AD" clId="Web-{F15134C8-A424-8F75-FE85-F17C836C5431}" dt="2026-06-01T11:26:55.087" v="85" actId="1076"/>
          <ac:picMkLst>
            <pc:docMk/>
            <pc:sldMk cId="229215114" sldId="263"/>
            <ac:picMk id="52" creationId="{E3B7E816-D0B7-D2DC-60FA-6288993AC17A}"/>
          </ac:picMkLst>
        </pc:picChg>
        <pc:picChg chg="add mod">
          <ac:chgData name="Dhaniya Raj" userId="S::dhaniya.raj@dcubeai.com::cef23f73-910f-4177-a40a-17e08eb3f28b" providerId="AD" clId="Web-{F15134C8-A424-8F75-FE85-F17C836C5431}" dt="2026-06-01T11:28:16.105" v="96" actId="1076"/>
          <ac:picMkLst>
            <pc:docMk/>
            <pc:sldMk cId="229215114" sldId="263"/>
            <ac:picMk id="53" creationId="{542AF1B2-84D4-6A30-15D9-B25ADF2F8E3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7743A8-D8D9-4B8E-B9CD-328686EE31CF}" type="datetimeFigureOut">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57402D-687B-41FB-AFBF-B7B0448861C3}" type="slidenum">
              <a:t>‹#›</a:t>
            </a:fld>
            <a:endParaRPr lang="en-US"/>
          </a:p>
        </p:txBody>
      </p:sp>
    </p:spTree>
    <p:extLst>
      <p:ext uri="{BB962C8B-B14F-4D97-AF65-F5344CB8AC3E}">
        <p14:creationId xmlns:p14="http://schemas.microsoft.com/office/powerpoint/2010/main" val="1672447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E7198-2742-DEEF-B27F-D3A89882EA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2590C9-4F12-4F5C-7F60-4ABD214F5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BE350C-3CCD-FF1E-3803-8733CAD628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B32A36-3B61-F488-452B-BBE280839B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2007117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871D9-817A-10AC-90F0-BD3A0210C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B2B21-6E9A-162A-14C8-629D830C53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71A718-A49A-4B1E-5BFD-2030C72D20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DE0AD2-57D9-7DD6-B5AE-50A4C7B83C63}"/>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559545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74DB6-0962-B6B1-B298-0B426E751B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8F32B-5F86-954D-ABB7-AD877EA9C1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8ECDD2-12B3-A518-9CFF-09B1D6DADC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0302A7-4F59-E8E6-28F4-AD6AFAAD21CC}"/>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232564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1227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C6CB21B1-2E1C-CE7B-099F-27339C977802}"/>
            </a:ext>
          </a:extLst>
        </p:cNvPr>
        <p:cNvGrpSpPr/>
        <p:nvPr/>
      </p:nvGrpSpPr>
      <p:grpSpPr>
        <a:xfrm>
          <a:off x="0" y="0"/>
          <a:ext cx="0" cy="0"/>
          <a:chOff x="0" y="0"/>
          <a:chExt cx="0" cy="0"/>
        </a:xfrm>
      </p:grpSpPr>
      <p:sp>
        <p:nvSpPr>
          <p:cNvPr id="9" name="Text 4">
            <a:extLst>
              <a:ext uri="{FF2B5EF4-FFF2-40B4-BE49-F238E27FC236}">
                <a16:creationId xmlns:a16="http://schemas.microsoft.com/office/drawing/2014/main" id="{03E155EC-A758-645D-0748-A336164095B5}"/>
              </a:ext>
            </a:extLst>
          </p:cNvPr>
          <p:cNvSpPr txBox="1"/>
          <p:nvPr/>
        </p:nvSpPr>
        <p:spPr>
          <a:xfrm>
            <a:off x="721203" y="2006049"/>
            <a:ext cx="4388429" cy="2002573"/>
          </a:xfrm>
          <a:prstGeom prst="rect">
            <a:avLst/>
          </a:prstGeom>
          <a:noFill/>
          <a:ln/>
        </p:spPr>
        <p:txBody>
          <a:bodyPr wrap="square" lIns="0" tIns="0" rIns="0" bIns="0" rtlCol="0" anchor="ctr"/>
          <a:lstStyle/>
          <a:p>
            <a:r>
              <a:rPr lang="en-US" sz="4800" b="1">
                <a:solidFill>
                  <a:srgbClr val="111827"/>
                </a:solidFill>
                <a:latin typeface="Calibri"/>
                <a:ea typeface="Calibri"/>
                <a:cs typeface="Calibri"/>
              </a:rPr>
              <a:t>Predictive</a:t>
            </a:r>
            <a:r>
              <a:rPr lang="en-US" sz="5400" b="1">
                <a:solidFill>
                  <a:srgbClr val="111827"/>
                </a:solidFill>
                <a:latin typeface="Calibri"/>
                <a:ea typeface="Calibri"/>
                <a:cs typeface="Calibri"/>
              </a:rPr>
              <a:t> </a:t>
            </a:r>
            <a:endParaRPr lang="en-US" sz="5400" err="1">
              <a:solidFill>
                <a:srgbClr val="000000"/>
              </a:solidFill>
              <a:latin typeface="Calibri"/>
              <a:ea typeface="Calibri"/>
              <a:cs typeface="Calibri"/>
            </a:endParaRPr>
          </a:p>
          <a:p>
            <a:r>
              <a:rPr lang="en-US" sz="3600" b="1">
                <a:solidFill>
                  <a:srgbClr val="00B0F0"/>
                </a:solidFill>
                <a:latin typeface="Calibri"/>
                <a:ea typeface="Calibri"/>
                <a:cs typeface="Calibri"/>
              </a:rPr>
              <a:t>Analytics</a:t>
            </a:r>
            <a:r>
              <a:rPr lang="en-US" sz="3600" b="1">
                <a:solidFill>
                  <a:srgbClr val="111827"/>
                </a:solidFill>
                <a:latin typeface="Calibri"/>
                <a:ea typeface="Calibri"/>
                <a:cs typeface="Calibri"/>
              </a:rPr>
              <a:t> &amp; </a:t>
            </a:r>
            <a:r>
              <a:rPr lang="en-US" sz="3600" b="1">
                <a:solidFill>
                  <a:srgbClr val="52BAEA"/>
                </a:solidFill>
                <a:latin typeface="Calibri"/>
                <a:ea typeface="Calibri"/>
                <a:cs typeface="Calibri"/>
              </a:rPr>
              <a:t>Intelligent </a:t>
            </a:r>
          </a:p>
          <a:p>
            <a:r>
              <a:rPr lang="en-US" sz="3600" b="1">
                <a:solidFill>
                  <a:srgbClr val="52BAEA"/>
                </a:solidFill>
                <a:latin typeface="Calibri"/>
                <a:ea typeface="Calibri"/>
                <a:cs typeface="Calibri"/>
              </a:rPr>
              <a:t>Asset </a:t>
            </a:r>
            <a:r>
              <a:rPr lang="en-US" sz="3600" b="1">
                <a:latin typeface="Calibri"/>
                <a:ea typeface="Calibri"/>
                <a:cs typeface="Calibri"/>
              </a:rPr>
              <a:t>Monitoring</a:t>
            </a:r>
            <a:endParaRPr lang="en-US" sz="3600" b="1">
              <a:ea typeface="Calibri"/>
              <a:cs typeface="Calibri"/>
            </a:endParaRPr>
          </a:p>
        </p:txBody>
      </p:sp>
      <p:sp>
        <p:nvSpPr>
          <p:cNvPr id="10" name="Text 5">
            <a:extLst>
              <a:ext uri="{FF2B5EF4-FFF2-40B4-BE49-F238E27FC236}">
                <a16:creationId xmlns:a16="http://schemas.microsoft.com/office/drawing/2014/main" id="{51F5974E-1CA4-6B3D-A351-42374D0FD90A}"/>
              </a:ext>
            </a:extLst>
          </p:cNvPr>
          <p:cNvSpPr txBox="1"/>
          <p:nvPr/>
        </p:nvSpPr>
        <p:spPr>
          <a:xfrm>
            <a:off x="734399" y="4348476"/>
            <a:ext cx="4641377" cy="1242629"/>
          </a:xfrm>
          <a:prstGeom prst="rect">
            <a:avLst/>
          </a:prstGeom>
          <a:noFill/>
          <a:ln/>
        </p:spPr>
        <p:txBody>
          <a:bodyPr wrap="square" lIns="0" tIns="0" rIns="0" bIns="0" rtlCol="0" anchor="ctr"/>
          <a:lstStyle/>
          <a:p>
            <a:r>
              <a:rPr lang="en-US" sz="1400" dirty="0">
                <a:solidFill>
                  <a:srgbClr val="4B5563"/>
                </a:solidFill>
                <a:ea typeface="+mn-lt"/>
                <a:cs typeface="+mn-lt"/>
              </a:rPr>
              <a:t>AI-enabled anomaly detection and predictive monitoring platform designed to optimize operational performance, infrastructure health, and asset intelligence for large-scale real estate operations.</a:t>
            </a:r>
            <a:endParaRPr lang="en-US" sz="1600" dirty="0">
              <a:ea typeface="+mn-lt"/>
              <a:cs typeface="+mn-lt"/>
            </a:endParaRPr>
          </a:p>
        </p:txBody>
      </p:sp>
      <p:pic>
        <p:nvPicPr>
          <p:cNvPr id="86" name="Picture 85">
            <a:extLst>
              <a:ext uri="{FF2B5EF4-FFF2-40B4-BE49-F238E27FC236}">
                <a16:creationId xmlns:a16="http://schemas.microsoft.com/office/drawing/2014/main" id="{80A4F0B2-797F-A1E2-29E4-A5D8AD0952DB}"/>
              </a:ext>
            </a:extLst>
          </p:cNvPr>
          <p:cNvPicPr>
            <a:picLocks noChangeAspect="1"/>
          </p:cNvPicPr>
          <p:nvPr/>
        </p:nvPicPr>
        <p:blipFill>
          <a:blip r:embed="rId4"/>
          <a:stretch>
            <a:fillRect/>
          </a:stretch>
        </p:blipFill>
        <p:spPr>
          <a:xfrm>
            <a:off x="734399" y="4011691"/>
            <a:ext cx="847725" cy="219075"/>
          </a:xfrm>
          <a:prstGeom prst="rect">
            <a:avLst/>
          </a:prstGeom>
        </p:spPr>
      </p:pic>
      <p:sp>
        <p:nvSpPr>
          <p:cNvPr id="12" name="TextBox 11">
            <a:extLst>
              <a:ext uri="{FF2B5EF4-FFF2-40B4-BE49-F238E27FC236}">
                <a16:creationId xmlns:a16="http://schemas.microsoft.com/office/drawing/2014/main" id="{FB5DE449-DB44-E36D-AE04-CE25BA0077F5}"/>
              </a:ext>
            </a:extLst>
          </p:cNvPr>
          <p:cNvSpPr txBox="1"/>
          <p:nvPr/>
        </p:nvSpPr>
        <p:spPr>
          <a:xfrm>
            <a:off x="965695" y="1081420"/>
            <a:ext cx="231648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111827"/>
                </a:solidFill>
                <a:latin typeface="Calibri"/>
                <a:ea typeface="Calibri"/>
                <a:cs typeface="Calibri"/>
              </a:rPr>
              <a:t>Geography: </a:t>
            </a:r>
            <a:r>
              <a:rPr lang="en-US" sz="1600" dirty="0">
                <a:solidFill>
                  <a:schemeClr val="bg2">
                    <a:lumMod val="50000"/>
                  </a:schemeClr>
                </a:solidFill>
                <a:latin typeface="Calibri"/>
                <a:ea typeface="Calibri"/>
                <a:cs typeface="Calibri"/>
              </a:rPr>
              <a:t>United States</a:t>
            </a:r>
            <a:endParaRPr lang="en-US" sz="1600" dirty="0">
              <a:solidFill>
                <a:schemeClr val="bg2">
                  <a:lumMod val="50000"/>
                </a:schemeClr>
              </a:solidFill>
              <a:ea typeface="Calibri"/>
              <a:cs typeface="Calibri"/>
            </a:endParaRPr>
          </a:p>
          <a:p>
            <a:pPr algn="ctr"/>
            <a:endParaRPr lang="en-US" sz="1600" dirty="0"/>
          </a:p>
        </p:txBody>
      </p:sp>
      <p:pic>
        <p:nvPicPr>
          <p:cNvPr id="13" name="Picture 12" descr="A blue circle with a dog head in it&#10;&#10;AI-generated content may be incorrect.">
            <a:extLst>
              <a:ext uri="{FF2B5EF4-FFF2-40B4-BE49-F238E27FC236}">
                <a16:creationId xmlns:a16="http://schemas.microsoft.com/office/drawing/2014/main" id="{07EF5C66-2F1B-E99D-33D4-0A323541915D}"/>
              </a:ext>
            </a:extLst>
          </p:cNvPr>
          <p:cNvPicPr>
            <a:picLocks noChangeAspect="1"/>
          </p:cNvPicPr>
          <p:nvPr/>
        </p:nvPicPr>
        <p:blipFill>
          <a:blip r:embed="rId5"/>
          <a:stretch>
            <a:fillRect/>
          </a:stretch>
        </p:blipFill>
        <p:spPr>
          <a:xfrm>
            <a:off x="611575" y="1066915"/>
            <a:ext cx="356608" cy="356608"/>
          </a:xfrm>
          <a:prstGeom prst="rect">
            <a:avLst/>
          </a:prstGeom>
        </p:spPr>
      </p:pic>
      <p:sp>
        <p:nvSpPr>
          <p:cNvPr id="14" name="TextBox 13">
            <a:extLst>
              <a:ext uri="{FF2B5EF4-FFF2-40B4-BE49-F238E27FC236}">
                <a16:creationId xmlns:a16="http://schemas.microsoft.com/office/drawing/2014/main" id="{8EF55EFD-E469-4EF1-142F-8E9F96E9AF7C}"/>
              </a:ext>
            </a:extLst>
          </p:cNvPr>
          <p:cNvSpPr txBox="1"/>
          <p:nvPr/>
        </p:nvSpPr>
        <p:spPr>
          <a:xfrm>
            <a:off x="965694" y="1425247"/>
            <a:ext cx="397987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111827"/>
                </a:solidFill>
                <a:ea typeface="+mn-lt"/>
                <a:cs typeface="+mn-lt"/>
              </a:rPr>
              <a:t>Client Industry</a:t>
            </a:r>
            <a:r>
              <a:rPr lang="en-US" sz="1600" b="1" dirty="0">
                <a:solidFill>
                  <a:srgbClr val="111827"/>
                </a:solidFill>
                <a:latin typeface="Calibri"/>
                <a:ea typeface="Calibri"/>
                <a:cs typeface="Calibri"/>
              </a:rPr>
              <a:t>: </a:t>
            </a:r>
            <a:r>
              <a:rPr lang="en-US" sz="1600" dirty="0">
                <a:solidFill>
                  <a:schemeClr val="bg2">
                    <a:lumMod val="50000"/>
                  </a:schemeClr>
                </a:solidFill>
                <a:ea typeface="+mn-lt"/>
                <a:cs typeface="+mn-lt"/>
              </a:rPr>
              <a:t>Real Estate</a:t>
            </a:r>
            <a:endParaRPr lang="en-US" sz="1600" dirty="0">
              <a:solidFill>
                <a:schemeClr val="bg2">
                  <a:lumMod val="50000"/>
                </a:schemeClr>
              </a:solidFill>
              <a:ea typeface="Calibri"/>
              <a:cs typeface="Calibri"/>
            </a:endParaRPr>
          </a:p>
          <a:p>
            <a:pPr algn="ctr"/>
            <a:endParaRPr lang="en-US" sz="1600" dirty="0"/>
          </a:p>
        </p:txBody>
      </p:sp>
      <p:pic>
        <p:nvPicPr>
          <p:cNvPr id="15" name="Picture 14" descr="A blue logo on a black background&#10;&#10;AI-generated content may be incorrect.">
            <a:extLst>
              <a:ext uri="{FF2B5EF4-FFF2-40B4-BE49-F238E27FC236}">
                <a16:creationId xmlns:a16="http://schemas.microsoft.com/office/drawing/2014/main" id="{3A938A11-1C1E-FFB7-49BF-3B4E9343EC8B}"/>
              </a:ext>
            </a:extLst>
          </p:cNvPr>
          <p:cNvPicPr>
            <a:picLocks noChangeAspect="1"/>
          </p:cNvPicPr>
          <p:nvPr/>
        </p:nvPicPr>
        <p:blipFill>
          <a:blip r:embed="rId6"/>
          <a:stretch>
            <a:fillRect/>
          </a:stretch>
        </p:blipFill>
        <p:spPr>
          <a:xfrm>
            <a:off x="639452" y="1382866"/>
            <a:ext cx="356608" cy="356608"/>
          </a:xfrm>
          <a:prstGeom prst="rect">
            <a:avLst/>
          </a:prstGeom>
        </p:spPr>
      </p:pic>
      <p:sp>
        <p:nvSpPr>
          <p:cNvPr id="3" name="TextBox 2">
            <a:extLst>
              <a:ext uri="{FF2B5EF4-FFF2-40B4-BE49-F238E27FC236}">
                <a16:creationId xmlns:a16="http://schemas.microsoft.com/office/drawing/2014/main" id="{08D6C861-593D-A43E-C73D-B8AE5673BFA1}"/>
              </a:ext>
            </a:extLst>
          </p:cNvPr>
          <p:cNvSpPr txBox="1"/>
          <p:nvPr/>
        </p:nvSpPr>
        <p:spPr>
          <a:xfrm>
            <a:off x="11846105" y="6546543"/>
            <a:ext cx="34503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6B7280"/>
                </a:solidFill>
                <a:ea typeface="Calibri"/>
                <a:cs typeface="Calibri"/>
              </a:rPr>
              <a:t>02</a:t>
            </a:r>
          </a:p>
        </p:txBody>
      </p:sp>
      <p:sp>
        <p:nvSpPr>
          <p:cNvPr id="7" name="Text 3">
            <a:extLst>
              <a:ext uri="{FF2B5EF4-FFF2-40B4-BE49-F238E27FC236}">
                <a16:creationId xmlns:a16="http://schemas.microsoft.com/office/drawing/2014/main" id="{1AAD2167-61B8-58FD-5F72-46EF135A392D}"/>
              </a:ext>
            </a:extLst>
          </p:cNvPr>
          <p:cNvSpPr txBox="1"/>
          <p:nvPr/>
        </p:nvSpPr>
        <p:spPr>
          <a:xfrm>
            <a:off x="719656" y="370629"/>
            <a:ext cx="4809632" cy="349085"/>
          </a:xfrm>
          <a:prstGeom prst="rect">
            <a:avLst/>
          </a:prstGeom>
          <a:noFill/>
          <a:ln/>
        </p:spPr>
        <p:txBody>
          <a:bodyPr wrap="square" lIns="0" tIns="0" rIns="0" bIns="0" rtlCol="0" anchor="ctr"/>
          <a:lstStyle/>
          <a:p>
            <a:r>
              <a:rPr lang="en-US" sz="1600" b="1" dirty="0">
                <a:solidFill>
                  <a:srgbClr val="0070C0"/>
                </a:solidFill>
              </a:rPr>
              <a:t>CASE STUDY </a:t>
            </a:r>
            <a:endParaRPr lang="en-US" sz="1600" b="1" dirty="0">
              <a:solidFill>
                <a:srgbClr val="0070C0"/>
              </a:solidFill>
              <a:ea typeface="Calibri"/>
              <a:cs typeface="Calibri"/>
            </a:endParaRPr>
          </a:p>
        </p:txBody>
      </p:sp>
    </p:spTree>
    <p:extLst>
      <p:ext uri="{BB962C8B-B14F-4D97-AF65-F5344CB8AC3E}">
        <p14:creationId xmlns:p14="http://schemas.microsoft.com/office/powerpoint/2010/main" val="3065696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48C3851-F518-469B-DCEC-12537838A375}"/>
            </a:ext>
          </a:extLst>
        </p:cNvPr>
        <p:cNvGrpSpPr/>
        <p:nvPr/>
      </p:nvGrpSpPr>
      <p:grpSpPr>
        <a:xfrm>
          <a:off x="0" y="0"/>
          <a:ext cx="0" cy="0"/>
          <a:chOff x="0" y="0"/>
          <a:chExt cx="0" cy="0"/>
        </a:xfrm>
      </p:grpSpPr>
      <p:pic>
        <p:nvPicPr>
          <p:cNvPr id="9" name="Picture 8" descr="A computer monitor with a screen showing statistics&#10;&#10;AI-generated content may be incorrect.">
            <a:extLst>
              <a:ext uri="{FF2B5EF4-FFF2-40B4-BE49-F238E27FC236}">
                <a16:creationId xmlns:a16="http://schemas.microsoft.com/office/drawing/2014/main" id="{853DEE3E-9487-5F36-5E85-27646449D06B}"/>
              </a:ext>
            </a:extLst>
          </p:cNvPr>
          <p:cNvPicPr>
            <a:picLocks noChangeAspect="1"/>
          </p:cNvPicPr>
          <p:nvPr/>
        </p:nvPicPr>
        <p:blipFill>
          <a:blip r:embed="rId3"/>
          <a:stretch>
            <a:fillRect/>
          </a:stretch>
        </p:blipFill>
        <p:spPr>
          <a:xfrm>
            <a:off x="2794000" y="2219325"/>
            <a:ext cx="4679950" cy="2800350"/>
          </a:xfrm>
          <a:prstGeom prst="rect">
            <a:avLst/>
          </a:prstGeom>
        </p:spPr>
      </p:pic>
      <p:sp>
        <p:nvSpPr>
          <p:cNvPr id="39" name="Rectangle: Rounded Corners 38">
            <a:extLst>
              <a:ext uri="{FF2B5EF4-FFF2-40B4-BE49-F238E27FC236}">
                <a16:creationId xmlns:a16="http://schemas.microsoft.com/office/drawing/2014/main" id="{9EDE4AE0-E2B7-EDC4-7BB0-F6505FB482DE}"/>
              </a:ext>
            </a:extLst>
          </p:cNvPr>
          <p:cNvSpPr/>
          <p:nvPr/>
        </p:nvSpPr>
        <p:spPr>
          <a:xfrm>
            <a:off x="7456945" y="743058"/>
            <a:ext cx="4452905" cy="4574665"/>
          </a:xfrm>
          <a:prstGeom prst="roundRect">
            <a:avLst/>
          </a:prstGeom>
          <a:solidFill>
            <a:schemeClr val="bg1"/>
          </a:solidFill>
          <a:ln>
            <a:solidFill>
              <a:srgbClr val="EAF0F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38" name="Rectangle: Rounded Corners 37">
            <a:extLst>
              <a:ext uri="{FF2B5EF4-FFF2-40B4-BE49-F238E27FC236}">
                <a16:creationId xmlns:a16="http://schemas.microsoft.com/office/drawing/2014/main" id="{4D8AE516-F4BE-D499-CB54-B29144868DCF}"/>
              </a:ext>
            </a:extLst>
          </p:cNvPr>
          <p:cNvSpPr/>
          <p:nvPr/>
        </p:nvSpPr>
        <p:spPr>
          <a:xfrm>
            <a:off x="351296" y="1740010"/>
            <a:ext cx="2439955" cy="3506693"/>
          </a:xfrm>
          <a:prstGeom prst="roundRect">
            <a:avLst/>
          </a:prstGeom>
          <a:solidFill>
            <a:schemeClr val="bg1"/>
          </a:solidFill>
          <a:ln>
            <a:solidFill>
              <a:srgbClr val="EAF0F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33" name="Rectangle: Rounded Corners 32">
            <a:extLst>
              <a:ext uri="{FF2B5EF4-FFF2-40B4-BE49-F238E27FC236}">
                <a16:creationId xmlns:a16="http://schemas.microsoft.com/office/drawing/2014/main" id="{77417A70-D90A-786D-387A-F377D0DB3912}"/>
              </a:ext>
            </a:extLst>
          </p:cNvPr>
          <p:cNvSpPr/>
          <p:nvPr/>
        </p:nvSpPr>
        <p:spPr>
          <a:xfrm>
            <a:off x="1170445" y="5677436"/>
            <a:ext cx="9361455" cy="758836"/>
          </a:xfrm>
          <a:prstGeom prst="roundRect">
            <a:avLst/>
          </a:prstGeom>
          <a:solidFill>
            <a:schemeClr val="bg1"/>
          </a:solidFill>
          <a:ln>
            <a:solidFill>
              <a:srgbClr val="EAF0F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50"/>
          </a:p>
        </p:txBody>
      </p:sp>
      <p:sp>
        <p:nvSpPr>
          <p:cNvPr id="10" name="Text 5">
            <a:extLst>
              <a:ext uri="{FF2B5EF4-FFF2-40B4-BE49-F238E27FC236}">
                <a16:creationId xmlns:a16="http://schemas.microsoft.com/office/drawing/2014/main" id="{2179D2D7-DBA1-7F10-350D-9BC12148BFEE}"/>
              </a:ext>
            </a:extLst>
          </p:cNvPr>
          <p:cNvSpPr txBox="1"/>
          <p:nvPr/>
        </p:nvSpPr>
        <p:spPr>
          <a:xfrm>
            <a:off x="494365" y="255829"/>
            <a:ext cx="7260099" cy="483523"/>
          </a:xfrm>
          <a:prstGeom prst="rect">
            <a:avLst/>
          </a:prstGeom>
          <a:noFill/>
          <a:ln/>
        </p:spPr>
        <p:txBody>
          <a:bodyPr wrap="square" lIns="0" tIns="0" rIns="0" bIns="0" rtlCol="0" anchor="ctr"/>
          <a:lstStyle/>
          <a:p>
            <a:r>
              <a:rPr lang="en-US" sz="2700" b="1">
                <a:latin typeface="Calibri"/>
                <a:ea typeface="Calibri"/>
                <a:cs typeface="Calibri"/>
              </a:rPr>
              <a:t>Smart Water</a:t>
            </a:r>
            <a:r>
              <a:rPr lang="en-US" sz="2700">
                <a:latin typeface="Calibri"/>
                <a:ea typeface="Calibri"/>
                <a:cs typeface="Calibri"/>
              </a:rPr>
              <a:t> </a:t>
            </a:r>
            <a:r>
              <a:rPr lang="en-US" sz="2700" b="1">
                <a:latin typeface="Calibri"/>
                <a:ea typeface="Calibri"/>
                <a:cs typeface="Calibri"/>
              </a:rPr>
              <a:t>Management</a:t>
            </a:r>
            <a:r>
              <a:rPr lang="en-US" sz="2700">
                <a:latin typeface="Calibri"/>
                <a:ea typeface="Calibri"/>
                <a:cs typeface="Calibri"/>
              </a:rPr>
              <a:t> </a:t>
            </a:r>
            <a:r>
              <a:rPr lang="en-US" sz="2700" b="1">
                <a:latin typeface="Calibri"/>
                <a:ea typeface="Calibri"/>
                <a:cs typeface="Calibri"/>
              </a:rPr>
              <a:t>&amp; </a:t>
            </a:r>
            <a:r>
              <a:rPr lang="en-US" sz="2700" b="1">
                <a:solidFill>
                  <a:srgbClr val="00B0F0"/>
                </a:solidFill>
                <a:latin typeface="Calibri"/>
                <a:ea typeface="Calibri"/>
                <a:cs typeface="Calibri"/>
              </a:rPr>
              <a:t>Parking Optimization</a:t>
            </a:r>
          </a:p>
        </p:txBody>
      </p:sp>
      <p:sp>
        <p:nvSpPr>
          <p:cNvPr id="11" name="Text 6">
            <a:extLst>
              <a:ext uri="{FF2B5EF4-FFF2-40B4-BE49-F238E27FC236}">
                <a16:creationId xmlns:a16="http://schemas.microsoft.com/office/drawing/2014/main" id="{67E26B6F-2B8F-236A-211C-A593546BF8BE}"/>
              </a:ext>
            </a:extLst>
          </p:cNvPr>
          <p:cNvSpPr txBox="1"/>
          <p:nvPr/>
        </p:nvSpPr>
        <p:spPr>
          <a:xfrm>
            <a:off x="485073" y="740586"/>
            <a:ext cx="7381951" cy="267005"/>
          </a:xfrm>
          <a:prstGeom prst="rect">
            <a:avLst/>
          </a:prstGeom>
          <a:noFill/>
          <a:ln/>
        </p:spPr>
        <p:txBody>
          <a:bodyPr wrap="square" lIns="0" tIns="0" rIns="0" bIns="0" rtlCol="0" anchor="ctr"/>
          <a:lstStyle/>
          <a:p>
            <a:r>
              <a:rPr lang="en-US" sz="1300" dirty="0">
                <a:solidFill>
                  <a:srgbClr val="4B5563"/>
                </a:solidFill>
                <a:ea typeface="Calibri"/>
                <a:cs typeface="Calibri"/>
              </a:rPr>
              <a:t>Predictive operational intelligence for utility monitoring and infrastructure optimization</a:t>
            </a:r>
            <a:endParaRPr lang="en-US" sz="1300" dirty="0">
              <a:solidFill>
                <a:srgbClr val="000000"/>
              </a:solidFill>
              <a:ea typeface="Calibri"/>
              <a:cs typeface="Calibri"/>
            </a:endParaRPr>
          </a:p>
        </p:txBody>
      </p:sp>
      <p:sp>
        <p:nvSpPr>
          <p:cNvPr id="2" name="Text 19">
            <a:extLst>
              <a:ext uri="{FF2B5EF4-FFF2-40B4-BE49-F238E27FC236}">
                <a16:creationId xmlns:a16="http://schemas.microsoft.com/office/drawing/2014/main" id="{5043AB37-6D83-CC05-59D2-32C97394DFF3}"/>
              </a:ext>
            </a:extLst>
          </p:cNvPr>
          <p:cNvSpPr/>
          <p:nvPr/>
        </p:nvSpPr>
        <p:spPr>
          <a:xfrm>
            <a:off x="8305763" y="1278472"/>
            <a:ext cx="3508248"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ea typeface="Calibri"/>
                <a:cs typeface="Calibri"/>
              </a:rPr>
              <a:t>Predictive Intelligence</a:t>
            </a:r>
            <a:endParaRPr lang="en-US" sz="1200" dirty="0">
              <a:ea typeface="Calibri"/>
              <a:cs typeface="Calibri"/>
            </a:endParaRPr>
          </a:p>
        </p:txBody>
      </p:sp>
      <p:sp>
        <p:nvSpPr>
          <p:cNvPr id="3" name="Text 20">
            <a:extLst>
              <a:ext uri="{FF2B5EF4-FFF2-40B4-BE49-F238E27FC236}">
                <a16:creationId xmlns:a16="http://schemas.microsoft.com/office/drawing/2014/main" id="{0C5515BD-BAF3-552B-D07A-CBC9E2E61A51}"/>
              </a:ext>
            </a:extLst>
          </p:cNvPr>
          <p:cNvSpPr/>
          <p:nvPr/>
        </p:nvSpPr>
        <p:spPr>
          <a:xfrm>
            <a:off x="8305763" y="1512189"/>
            <a:ext cx="3508248" cy="49011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lumMod val="49000"/>
                  </a:schemeClr>
                </a:solidFill>
                <a:ea typeface="+mn-lt"/>
                <a:cs typeface="+mn-lt"/>
              </a:rPr>
              <a:t>Forecasts water consumption, parking occupancy, and resource demand using historical and real-time operational data.</a:t>
            </a:r>
            <a:endParaRPr lang="en-US">
              <a:solidFill>
                <a:schemeClr val="bg1">
                  <a:lumMod val="49000"/>
                </a:schemeClr>
              </a:solidFill>
              <a:ea typeface="+mn-lt"/>
              <a:cs typeface="+mn-lt"/>
            </a:endParaRPr>
          </a:p>
        </p:txBody>
      </p:sp>
      <p:sp>
        <p:nvSpPr>
          <p:cNvPr id="4" name="Text 24">
            <a:extLst>
              <a:ext uri="{FF2B5EF4-FFF2-40B4-BE49-F238E27FC236}">
                <a16:creationId xmlns:a16="http://schemas.microsoft.com/office/drawing/2014/main" id="{B9A64FA4-8A5A-5CA9-33FA-D905EF802EC6}"/>
              </a:ext>
            </a:extLst>
          </p:cNvPr>
          <p:cNvSpPr/>
          <p:nvPr/>
        </p:nvSpPr>
        <p:spPr>
          <a:xfrm>
            <a:off x="8305763" y="2211725"/>
            <a:ext cx="3508248"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dirty="0">
                <a:ea typeface="Calibri"/>
                <a:cs typeface="Calibri"/>
              </a:rPr>
              <a:t>Demand Forecasting</a:t>
            </a:r>
            <a:endParaRPr lang="en-US" sz="1200" dirty="0">
              <a:ea typeface="Calibri"/>
              <a:cs typeface="Calibri"/>
            </a:endParaRPr>
          </a:p>
        </p:txBody>
      </p:sp>
      <p:sp>
        <p:nvSpPr>
          <p:cNvPr id="5" name="Text 25">
            <a:extLst>
              <a:ext uri="{FF2B5EF4-FFF2-40B4-BE49-F238E27FC236}">
                <a16:creationId xmlns:a16="http://schemas.microsoft.com/office/drawing/2014/main" id="{88A94BD6-AF1B-76B2-F3E8-655972EADA71}"/>
              </a:ext>
            </a:extLst>
          </p:cNvPr>
          <p:cNvSpPr/>
          <p:nvPr/>
        </p:nvSpPr>
        <p:spPr>
          <a:xfrm>
            <a:off x="8305763" y="2454270"/>
            <a:ext cx="3508248" cy="49011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lumMod val="49000"/>
                  </a:schemeClr>
                </a:solidFill>
                <a:ea typeface="+mn-lt"/>
                <a:cs typeface="+mn-lt"/>
              </a:rPr>
              <a:t>Predicts parking availability, peak usage periods, and water demand trends to support proactive planning and resource allocation.</a:t>
            </a:r>
            <a:endParaRPr lang="en-US">
              <a:solidFill>
                <a:schemeClr val="bg1">
                  <a:lumMod val="49000"/>
                </a:schemeClr>
              </a:solidFill>
              <a:ea typeface="+mn-lt"/>
              <a:cs typeface="+mn-lt"/>
            </a:endParaRPr>
          </a:p>
        </p:txBody>
      </p:sp>
      <p:sp>
        <p:nvSpPr>
          <p:cNvPr id="6" name="Text 29">
            <a:extLst>
              <a:ext uri="{FF2B5EF4-FFF2-40B4-BE49-F238E27FC236}">
                <a16:creationId xmlns:a16="http://schemas.microsoft.com/office/drawing/2014/main" id="{FDC5D1E1-FEE2-E5CF-AC8E-B106EEA18340}"/>
              </a:ext>
            </a:extLst>
          </p:cNvPr>
          <p:cNvSpPr/>
          <p:nvPr/>
        </p:nvSpPr>
        <p:spPr>
          <a:xfrm>
            <a:off x="8305763" y="3149110"/>
            <a:ext cx="3508248"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endParaRPr lang="en-US" sz="1200" dirty="0">
              <a:ea typeface="Calibri"/>
              <a:cs typeface="Calibri"/>
            </a:endParaRPr>
          </a:p>
        </p:txBody>
      </p:sp>
      <p:sp>
        <p:nvSpPr>
          <p:cNvPr id="7" name="Text 30">
            <a:extLst>
              <a:ext uri="{FF2B5EF4-FFF2-40B4-BE49-F238E27FC236}">
                <a16:creationId xmlns:a16="http://schemas.microsoft.com/office/drawing/2014/main" id="{A7CF9441-4616-5950-78AD-E6E3A5EAC2C8}"/>
              </a:ext>
            </a:extLst>
          </p:cNvPr>
          <p:cNvSpPr/>
          <p:nvPr/>
        </p:nvSpPr>
        <p:spPr>
          <a:xfrm>
            <a:off x="8305763" y="3407298"/>
            <a:ext cx="3508248" cy="49011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2" name="Text 34">
            <a:extLst>
              <a:ext uri="{FF2B5EF4-FFF2-40B4-BE49-F238E27FC236}">
                <a16:creationId xmlns:a16="http://schemas.microsoft.com/office/drawing/2014/main" id="{1D93014D-D9D8-FBD5-3E19-A047A65CDC66}"/>
              </a:ext>
            </a:extLst>
          </p:cNvPr>
          <p:cNvSpPr/>
          <p:nvPr/>
        </p:nvSpPr>
        <p:spPr>
          <a:xfrm>
            <a:off x="8305763" y="3109958"/>
            <a:ext cx="3508248"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dirty="0">
                <a:ea typeface="Calibri"/>
                <a:cs typeface="Calibri"/>
              </a:rPr>
              <a:t>Utilization Optimization</a:t>
            </a:r>
            <a:endParaRPr lang="en-US" sz="1200" dirty="0">
              <a:ea typeface="Calibri"/>
              <a:cs typeface="Calibri"/>
            </a:endParaRPr>
          </a:p>
        </p:txBody>
      </p:sp>
      <p:sp>
        <p:nvSpPr>
          <p:cNvPr id="14" name="Text 35">
            <a:extLst>
              <a:ext uri="{FF2B5EF4-FFF2-40B4-BE49-F238E27FC236}">
                <a16:creationId xmlns:a16="http://schemas.microsoft.com/office/drawing/2014/main" id="{703F9809-2139-F8DD-0964-CF09A31D4E5B}"/>
              </a:ext>
            </a:extLst>
          </p:cNvPr>
          <p:cNvSpPr/>
          <p:nvPr/>
        </p:nvSpPr>
        <p:spPr>
          <a:xfrm>
            <a:off x="8305763" y="3418585"/>
            <a:ext cx="3508248" cy="49011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lumMod val="49000"/>
                  </a:schemeClr>
                </a:solidFill>
                <a:ea typeface="+mn-lt"/>
                <a:cs typeface="+mn-lt"/>
              </a:rPr>
              <a:t>Monitors pumps, valves, sensors, parking assets, and network performance to improve utilization, reduce downtime, and extend asset life.</a:t>
            </a:r>
            <a:endParaRPr lang="en-US"/>
          </a:p>
        </p:txBody>
      </p:sp>
      <p:sp>
        <p:nvSpPr>
          <p:cNvPr id="15" name="Text 39">
            <a:extLst>
              <a:ext uri="{FF2B5EF4-FFF2-40B4-BE49-F238E27FC236}">
                <a16:creationId xmlns:a16="http://schemas.microsoft.com/office/drawing/2014/main" id="{CB3481EF-26B2-6958-38B1-4634BE2E20DC}"/>
              </a:ext>
            </a:extLst>
          </p:cNvPr>
          <p:cNvSpPr/>
          <p:nvPr/>
        </p:nvSpPr>
        <p:spPr>
          <a:xfrm>
            <a:off x="8313524" y="4089676"/>
            <a:ext cx="3514598"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dirty="0">
                <a:ea typeface="Calibri"/>
                <a:cs typeface="Calibri"/>
              </a:rPr>
              <a:t>Intelligent Operational Insights</a:t>
            </a:r>
            <a:endParaRPr lang="en-US" sz="1200" dirty="0">
              <a:ea typeface="Calibri"/>
              <a:cs typeface="Calibri"/>
            </a:endParaRPr>
          </a:p>
        </p:txBody>
      </p:sp>
      <p:sp>
        <p:nvSpPr>
          <p:cNvPr id="16" name="Text 40">
            <a:extLst>
              <a:ext uri="{FF2B5EF4-FFF2-40B4-BE49-F238E27FC236}">
                <a16:creationId xmlns:a16="http://schemas.microsoft.com/office/drawing/2014/main" id="{7AEE35B3-7815-E42B-DC71-F608830A27DB}"/>
              </a:ext>
            </a:extLst>
          </p:cNvPr>
          <p:cNvSpPr/>
          <p:nvPr/>
        </p:nvSpPr>
        <p:spPr>
          <a:xfrm>
            <a:off x="8307174" y="4433356"/>
            <a:ext cx="3288631" cy="462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lumMod val="49000"/>
                  </a:schemeClr>
                </a:solidFill>
                <a:ea typeface="+mn-lt"/>
                <a:cs typeface="+mn-lt"/>
              </a:rPr>
              <a:t>Provides AI-generated recommendations on water distribution efficiency, parking turnover, congestion management, and service performance.</a:t>
            </a:r>
            <a:endParaRPr lang="en-US"/>
          </a:p>
        </p:txBody>
      </p:sp>
      <p:sp>
        <p:nvSpPr>
          <p:cNvPr id="13" name="TextBox 12">
            <a:extLst>
              <a:ext uri="{FF2B5EF4-FFF2-40B4-BE49-F238E27FC236}">
                <a16:creationId xmlns:a16="http://schemas.microsoft.com/office/drawing/2014/main" id="{D5936868-1D99-1DCC-74FC-532BC6DF0C7B}"/>
              </a:ext>
            </a:extLst>
          </p:cNvPr>
          <p:cNvSpPr txBox="1"/>
          <p:nvPr/>
        </p:nvSpPr>
        <p:spPr>
          <a:xfrm>
            <a:off x="11713279" y="6462653"/>
            <a:ext cx="34503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6B7280"/>
                </a:solidFill>
                <a:ea typeface="+mn-lt"/>
                <a:cs typeface="+mn-lt"/>
              </a:rPr>
              <a:t>03</a:t>
            </a:r>
            <a:endParaRPr lang="en-US" dirty="0"/>
          </a:p>
        </p:txBody>
      </p:sp>
      <p:pic>
        <p:nvPicPr>
          <p:cNvPr id="8" name="Picture 7" descr="A blue brain on a white circle&#10;&#10;AI-generated content may be incorrect.">
            <a:extLst>
              <a:ext uri="{FF2B5EF4-FFF2-40B4-BE49-F238E27FC236}">
                <a16:creationId xmlns:a16="http://schemas.microsoft.com/office/drawing/2014/main" id="{A9D9B13A-DBBD-67E3-9B17-8DE499432BB9}"/>
              </a:ext>
            </a:extLst>
          </p:cNvPr>
          <p:cNvPicPr>
            <a:picLocks noChangeAspect="1"/>
          </p:cNvPicPr>
          <p:nvPr/>
        </p:nvPicPr>
        <p:blipFill>
          <a:blip r:embed="rId4"/>
          <a:stretch>
            <a:fillRect/>
          </a:stretch>
        </p:blipFill>
        <p:spPr>
          <a:xfrm>
            <a:off x="7728268" y="1276970"/>
            <a:ext cx="494665" cy="481965"/>
          </a:xfrm>
          <a:prstGeom prst="rect">
            <a:avLst/>
          </a:prstGeom>
        </p:spPr>
      </p:pic>
      <p:pic>
        <p:nvPicPr>
          <p:cNvPr id="18" name="Picture 17">
            <a:extLst>
              <a:ext uri="{FF2B5EF4-FFF2-40B4-BE49-F238E27FC236}">
                <a16:creationId xmlns:a16="http://schemas.microsoft.com/office/drawing/2014/main" id="{1C924737-4B7B-5C25-AD6F-42ECFD386D28}"/>
              </a:ext>
            </a:extLst>
          </p:cNvPr>
          <p:cNvPicPr>
            <a:picLocks noChangeAspect="1"/>
          </p:cNvPicPr>
          <p:nvPr/>
        </p:nvPicPr>
        <p:blipFill>
          <a:blip r:embed="rId5"/>
          <a:stretch>
            <a:fillRect/>
          </a:stretch>
        </p:blipFill>
        <p:spPr>
          <a:xfrm>
            <a:off x="7730720" y="2216769"/>
            <a:ext cx="489760" cy="481965"/>
          </a:xfrm>
          <a:prstGeom prst="rect">
            <a:avLst/>
          </a:prstGeom>
        </p:spPr>
      </p:pic>
      <p:pic>
        <p:nvPicPr>
          <p:cNvPr id="21" name="Picture 20" descr="A blue line on a white circle&#10;&#10;AI-generated content may be incorrect.">
            <a:extLst>
              <a:ext uri="{FF2B5EF4-FFF2-40B4-BE49-F238E27FC236}">
                <a16:creationId xmlns:a16="http://schemas.microsoft.com/office/drawing/2014/main" id="{39362F4A-C5E9-E8A8-358B-312EC4CF5F27}"/>
              </a:ext>
            </a:extLst>
          </p:cNvPr>
          <p:cNvPicPr>
            <a:picLocks noChangeAspect="1"/>
          </p:cNvPicPr>
          <p:nvPr/>
        </p:nvPicPr>
        <p:blipFill>
          <a:blip r:embed="rId6"/>
          <a:stretch>
            <a:fillRect/>
          </a:stretch>
        </p:blipFill>
        <p:spPr>
          <a:xfrm>
            <a:off x="7730720" y="3126181"/>
            <a:ext cx="489760" cy="481965"/>
          </a:xfrm>
          <a:prstGeom prst="rect">
            <a:avLst/>
          </a:prstGeom>
        </p:spPr>
      </p:pic>
      <p:pic>
        <p:nvPicPr>
          <p:cNvPr id="24" name="Picture 23" descr="A blue light bulb on a white circle&#10;&#10;AI-generated content may be incorrect.">
            <a:extLst>
              <a:ext uri="{FF2B5EF4-FFF2-40B4-BE49-F238E27FC236}">
                <a16:creationId xmlns:a16="http://schemas.microsoft.com/office/drawing/2014/main" id="{6EE391BA-932F-6520-CD1B-D34DC11521EB}"/>
              </a:ext>
            </a:extLst>
          </p:cNvPr>
          <p:cNvPicPr>
            <a:picLocks noChangeAspect="1"/>
          </p:cNvPicPr>
          <p:nvPr/>
        </p:nvPicPr>
        <p:blipFill>
          <a:blip r:embed="rId7"/>
          <a:stretch>
            <a:fillRect/>
          </a:stretch>
        </p:blipFill>
        <p:spPr>
          <a:xfrm>
            <a:off x="7730720" y="4087571"/>
            <a:ext cx="489760" cy="481965"/>
          </a:xfrm>
          <a:prstGeom prst="rect">
            <a:avLst/>
          </a:prstGeom>
        </p:spPr>
      </p:pic>
      <p:sp>
        <p:nvSpPr>
          <p:cNvPr id="20" name="TextBox 19">
            <a:extLst>
              <a:ext uri="{FF2B5EF4-FFF2-40B4-BE49-F238E27FC236}">
                <a16:creationId xmlns:a16="http://schemas.microsoft.com/office/drawing/2014/main" id="{3D53C43D-4F8C-3A3E-5A6D-6895A5E77058}"/>
              </a:ext>
            </a:extLst>
          </p:cNvPr>
          <p:cNvSpPr txBox="1"/>
          <p:nvPr/>
        </p:nvSpPr>
        <p:spPr>
          <a:xfrm>
            <a:off x="1134333" y="2156073"/>
            <a:ext cx="165223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solidFill>
                  <a:srgbClr val="3F3F3F"/>
                </a:solidFill>
                <a:ea typeface="Calibri"/>
                <a:cs typeface="Calibri"/>
              </a:rPr>
              <a:t>Unpredictable Demand &amp; Utilization</a:t>
            </a:r>
          </a:p>
        </p:txBody>
      </p:sp>
      <p:sp>
        <p:nvSpPr>
          <p:cNvPr id="28" name="Text 22">
            <a:extLst>
              <a:ext uri="{FF2B5EF4-FFF2-40B4-BE49-F238E27FC236}">
                <a16:creationId xmlns:a16="http://schemas.microsoft.com/office/drawing/2014/main" id="{F970A223-2850-B3B1-F4EA-A6DA111832D0}"/>
              </a:ext>
            </a:extLst>
          </p:cNvPr>
          <p:cNvSpPr/>
          <p:nvPr/>
        </p:nvSpPr>
        <p:spPr>
          <a:xfrm>
            <a:off x="1208607" y="2772439"/>
            <a:ext cx="1484308" cy="4947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dirty="0">
                <a:solidFill>
                  <a:srgbClr val="3F3F3F"/>
                </a:solidFill>
                <a:ea typeface="Calibri"/>
                <a:cs typeface="Calibri"/>
              </a:rPr>
              <a:t>Limited infrastructure visibility</a:t>
            </a:r>
          </a:p>
        </p:txBody>
      </p:sp>
      <p:sp>
        <p:nvSpPr>
          <p:cNvPr id="30" name="Text 25">
            <a:extLst>
              <a:ext uri="{FF2B5EF4-FFF2-40B4-BE49-F238E27FC236}">
                <a16:creationId xmlns:a16="http://schemas.microsoft.com/office/drawing/2014/main" id="{DA57B388-0BC4-928A-1247-73392AC0973E}"/>
              </a:ext>
            </a:extLst>
          </p:cNvPr>
          <p:cNvSpPr/>
          <p:nvPr/>
        </p:nvSpPr>
        <p:spPr>
          <a:xfrm>
            <a:off x="1213853" y="3480503"/>
            <a:ext cx="1484308" cy="50003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dirty="0">
                <a:solidFill>
                  <a:srgbClr val="3F3F3F"/>
                </a:solidFill>
                <a:ea typeface="Calibri"/>
                <a:cs typeface="Calibri"/>
              </a:rPr>
              <a:t>Underutilized operational capacity</a:t>
            </a:r>
          </a:p>
        </p:txBody>
      </p:sp>
      <p:sp>
        <p:nvSpPr>
          <p:cNvPr id="32" name="Text 9">
            <a:extLst>
              <a:ext uri="{FF2B5EF4-FFF2-40B4-BE49-F238E27FC236}">
                <a16:creationId xmlns:a16="http://schemas.microsoft.com/office/drawing/2014/main" id="{0F3D558B-BDAE-58F7-C499-4A359050A7A7}"/>
              </a:ext>
            </a:extLst>
          </p:cNvPr>
          <p:cNvSpPr txBox="1"/>
          <p:nvPr/>
        </p:nvSpPr>
        <p:spPr>
          <a:xfrm>
            <a:off x="501169" y="1378091"/>
            <a:ext cx="2015244" cy="285663"/>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111827"/>
                </a:solidFill>
                <a:latin typeface="Calibri"/>
                <a:ea typeface="Calibri"/>
                <a:cs typeface="Calibri"/>
              </a:rPr>
              <a:t>Operational Challenges</a:t>
            </a:r>
            <a:endParaRPr lang="en-US"/>
          </a:p>
        </p:txBody>
      </p:sp>
      <p:sp>
        <p:nvSpPr>
          <p:cNvPr id="42" name="Text 53">
            <a:extLst>
              <a:ext uri="{FF2B5EF4-FFF2-40B4-BE49-F238E27FC236}">
                <a16:creationId xmlns:a16="http://schemas.microsoft.com/office/drawing/2014/main" id="{596C7DE2-F911-D026-0BEC-12E195346554}"/>
              </a:ext>
            </a:extLst>
          </p:cNvPr>
          <p:cNvSpPr/>
          <p:nvPr/>
        </p:nvSpPr>
        <p:spPr>
          <a:xfrm>
            <a:off x="1860842" y="5855244"/>
            <a:ext cx="1321395" cy="433962"/>
          </a:xfrm>
          <a:prstGeom prst="rect">
            <a:avLst/>
          </a:prstGeom>
          <a:noFill/>
          <a:ln/>
        </p:spPr>
        <p:txBody>
          <a:bodyPr wrap="square" lIns="91440" tIns="45720" rIns="91440" bIns="4572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ea typeface="Calibri"/>
                <a:cs typeface="Calibri"/>
              </a:rPr>
              <a:t>Operational</a:t>
            </a:r>
            <a:endParaRPr lang="en-US" sz="1200">
              <a:ea typeface="Calibri"/>
              <a:cs typeface="Calibri"/>
            </a:endParaRPr>
          </a:p>
          <a:p>
            <a:pPr marL="0" indent="0">
              <a:buNone/>
            </a:pPr>
            <a:r>
              <a:rPr lang="en-US" sz="1200" b="1">
                <a:ea typeface="Calibri"/>
                <a:cs typeface="Calibri"/>
              </a:rPr>
              <a:t>Data</a:t>
            </a:r>
            <a:endParaRPr lang="en-US" sz="1200">
              <a:ea typeface="Calibri"/>
              <a:cs typeface="Calibri"/>
            </a:endParaRPr>
          </a:p>
        </p:txBody>
      </p:sp>
      <p:sp>
        <p:nvSpPr>
          <p:cNvPr id="44" name="Text 53">
            <a:extLst>
              <a:ext uri="{FF2B5EF4-FFF2-40B4-BE49-F238E27FC236}">
                <a16:creationId xmlns:a16="http://schemas.microsoft.com/office/drawing/2014/main" id="{872E9353-3FBE-FA72-858A-49FBBDFEEFC5}"/>
              </a:ext>
            </a:extLst>
          </p:cNvPr>
          <p:cNvSpPr/>
          <p:nvPr/>
        </p:nvSpPr>
        <p:spPr>
          <a:xfrm>
            <a:off x="4345550" y="5925094"/>
            <a:ext cx="1751336" cy="334840"/>
          </a:xfrm>
          <a:prstGeom prst="rect">
            <a:avLst/>
          </a:prstGeom>
          <a:noFill/>
          <a:ln/>
        </p:spPr>
        <p:txBody>
          <a:bodyPr wrap="square" lIns="91440" tIns="45720" rIns="91440" bIns="4572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000000"/>
                </a:solidFill>
                <a:ea typeface="Calibri"/>
                <a:cs typeface="Calibri"/>
              </a:rPr>
              <a:t>Predictive Analysis &amp; Anomaly Detection</a:t>
            </a:r>
            <a:endParaRPr lang="en-US" sz="1200">
              <a:ea typeface="Calibri"/>
              <a:cs typeface="Calibri"/>
            </a:endParaRPr>
          </a:p>
        </p:txBody>
      </p:sp>
      <p:sp>
        <p:nvSpPr>
          <p:cNvPr id="46" name="Text 53">
            <a:extLst>
              <a:ext uri="{FF2B5EF4-FFF2-40B4-BE49-F238E27FC236}">
                <a16:creationId xmlns:a16="http://schemas.microsoft.com/office/drawing/2014/main" id="{7FAD5FB7-3A83-CAEF-4A7C-8BCF829E7F14}"/>
              </a:ext>
            </a:extLst>
          </p:cNvPr>
          <p:cNvSpPr/>
          <p:nvPr/>
        </p:nvSpPr>
        <p:spPr>
          <a:xfrm>
            <a:off x="7173314" y="5934386"/>
            <a:ext cx="1751336" cy="309440"/>
          </a:xfrm>
          <a:prstGeom prst="rect">
            <a:avLst/>
          </a:prstGeom>
          <a:noFill/>
          <a:ln/>
        </p:spPr>
        <p:txBody>
          <a:bodyPr wrap="square" lIns="91440" tIns="45720" rIns="91440" bIns="4572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000000"/>
                </a:solidFill>
                <a:ea typeface="Calibri"/>
                <a:cs typeface="Calibri"/>
              </a:rPr>
              <a:t>Insight</a:t>
            </a:r>
            <a:endParaRPr lang="en-US" sz="1200"/>
          </a:p>
        </p:txBody>
      </p:sp>
      <p:sp>
        <p:nvSpPr>
          <p:cNvPr id="48" name="Text 53">
            <a:extLst>
              <a:ext uri="{FF2B5EF4-FFF2-40B4-BE49-F238E27FC236}">
                <a16:creationId xmlns:a16="http://schemas.microsoft.com/office/drawing/2014/main" id="{AEAE4B9A-C740-9D48-AB6D-47C6FFCDC83B}"/>
              </a:ext>
            </a:extLst>
          </p:cNvPr>
          <p:cNvSpPr/>
          <p:nvPr/>
        </p:nvSpPr>
        <p:spPr>
          <a:xfrm>
            <a:off x="9141194" y="5899693"/>
            <a:ext cx="1871986" cy="372940"/>
          </a:xfrm>
          <a:prstGeom prst="rect">
            <a:avLst/>
          </a:prstGeom>
          <a:noFill/>
          <a:ln/>
        </p:spPr>
        <p:txBody>
          <a:bodyPr wrap="square" lIns="91440" tIns="45720" rIns="91440" bIns="4572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rgbClr val="000000"/>
                </a:solidFill>
                <a:ea typeface="Calibri"/>
                <a:cs typeface="Calibri"/>
              </a:rPr>
              <a:t>Operational</a:t>
            </a:r>
            <a:endParaRPr lang="en-US" sz="1200" dirty="0">
              <a:solidFill>
                <a:srgbClr val="000000"/>
              </a:solidFill>
              <a:ea typeface="Calibri"/>
              <a:cs typeface="Calibri"/>
            </a:endParaRPr>
          </a:p>
          <a:p>
            <a:r>
              <a:rPr lang="en-US" sz="1200" b="1" dirty="0">
                <a:solidFill>
                  <a:srgbClr val="000000"/>
                </a:solidFill>
                <a:ea typeface="Calibri"/>
                <a:cs typeface="Calibri"/>
              </a:rPr>
              <a:t>Decisions</a:t>
            </a:r>
            <a:endParaRPr lang="en-US" sz="1200" dirty="0"/>
          </a:p>
        </p:txBody>
      </p:sp>
      <p:pic>
        <p:nvPicPr>
          <p:cNvPr id="52" name="Picture 51" descr="A green circle with a white arrow in center&#10;&#10;AI-generated content may be incorrect.">
            <a:extLst>
              <a:ext uri="{FF2B5EF4-FFF2-40B4-BE49-F238E27FC236}">
                <a16:creationId xmlns:a16="http://schemas.microsoft.com/office/drawing/2014/main" id="{A19ED16D-6B2C-F533-BF9B-B0435E83BB95}"/>
              </a:ext>
            </a:extLst>
          </p:cNvPr>
          <p:cNvPicPr>
            <a:picLocks noChangeAspect="1"/>
          </p:cNvPicPr>
          <p:nvPr/>
        </p:nvPicPr>
        <p:blipFill>
          <a:blip r:embed="rId8"/>
          <a:stretch>
            <a:fillRect/>
          </a:stretch>
        </p:blipFill>
        <p:spPr>
          <a:xfrm>
            <a:off x="8653230" y="5861207"/>
            <a:ext cx="493829" cy="474779"/>
          </a:xfrm>
          <a:prstGeom prst="rect">
            <a:avLst/>
          </a:prstGeom>
        </p:spPr>
      </p:pic>
      <p:pic>
        <p:nvPicPr>
          <p:cNvPr id="54" name="Picture 53" descr="A blue circle with white circle and white circle with white circle and white circle with white circle and white circle with white circle and white circle with white circle and white circle with white circle and white circle&#10;&#10;AI-generated content may be incorrect.">
            <a:extLst>
              <a:ext uri="{FF2B5EF4-FFF2-40B4-BE49-F238E27FC236}">
                <a16:creationId xmlns:a16="http://schemas.microsoft.com/office/drawing/2014/main" id="{1016D359-3531-E233-A140-C2ED71DE101B}"/>
              </a:ext>
            </a:extLst>
          </p:cNvPr>
          <p:cNvPicPr>
            <a:picLocks noChangeAspect="1"/>
          </p:cNvPicPr>
          <p:nvPr/>
        </p:nvPicPr>
        <p:blipFill>
          <a:blip r:embed="rId9"/>
          <a:stretch>
            <a:fillRect/>
          </a:stretch>
        </p:blipFill>
        <p:spPr>
          <a:xfrm>
            <a:off x="1383564" y="5854856"/>
            <a:ext cx="474779" cy="481129"/>
          </a:xfrm>
          <a:prstGeom prst="rect">
            <a:avLst/>
          </a:prstGeom>
        </p:spPr>
      </p:pic>
      <p:pic>
        <p:nvPicPr>
          <p:cNvPr id="56" name="Picture 55" descr="A blue circle with white dots and a line&#10;&#10;AI-generated content may be incorrect.">
            <a:extLst>
              <a:ext uri="{FF2B5EF4-FFF2-40B4-BE49-F238E27FC236}">
                <a16:creationId xmlns:a16="http://schemas.microsoft.com/office/drawing/2014/main" id="{5270A7B2-A836-E395-120C-AD38EBDF39AD}"/>
              </a:ext>
            </a:extLst>
          </p:cNvPr>
          <p:cNvPicPr>
            <a:picLocks noChangeAspect="1"/>
          </p:cNvPicPr>
          <p:nvPr/>
        </p:nvPicPr>
        <p:blipFill>
          <a:blip r:embed="rId10"/>
          <a:stretch>
            <a:fillRect/>
          </a:stretch>
        </p:blipFill>
        <p:spPr>
          <a:xfrm>
            <a:off x="3829243" y="5841692"/>
            <a:ext cx="493829" cy="481129"/>
          </a:xfrm>
          <a:prstGeom prst="rect">
            <a:avLst/>
          </a:prstGeom>
        </p:spPr>
      </p:pic>
      <p:pic>
        <p:nvPicPr>
          <p:cNvPr id="58" name="Picture 57" descr="A blue circle with a light bulb&#10;&#10;AI-generated content may be incorrect.">
            <a:extLst>
              <a:ext uri="{FF2B5EF4-FFF2-40B4-BE49-F238E27FC236}">
                <a16:creationId xmlns:a16="http://schemas.microsoft.com/office/drawing/2014/main" id="{B21778A2-CE72-CB1D-03FD-29DC33E8144D}"/>
              </a:ext>
            </a:extLst>
          </p:cNvPr>
          <p:cNvPicPr>
            <a:picLocks noChangeAspect="1"/>
          </p:cNvPicPr>
          <p:nvPr/>
        </p:nvPicPr>
        <p:blipFill>
          <a:blip r:embed="rId11"/>
          <a:stretch>
            <a:fillRect/>
          </a:stretch>
        </p:blipFill>
        <p:spPr>
          <a:xfrm>
            <a:off x="6678534" y="5832863"/>
            <a:ext cx="493829" cy="500179"/>
          </a:xfrm>
          <a:prstGeom prst="rect">
            <a:avLst/>
          </a:prstGeom>
        </p:spPr>
      </p:pic>
      <p:cxnSp>
        <p:nvCxnSpPr>
          <p:cNvPr id="23" name="Straight Arrow Connector 22">
            <a:extLst>
              <a:ext uri="{FF2B5EF4-FFF2-40B4-BE49-F238E27FC236}">
                <a16:creationId xmlns:a16="http://schemas.microsoft.com/office/drawing/2014/main" id="{94F70489-BC20-66FD-18C9-C9C8EA9D64F5}"/>
              </a:ext>
            </a:extLst>
          </p:cNvPr>
          <p:cNvCxnSpPr/>
          <p:nvPr/>
        </p:nvCxnSpPr>
        <p:spPr>
          <a:xfrm>
            <a:off x="3047092" y="6063769"/>
            <a:ext cx="428171" cy="907"/>
          </a:xfrm>
          <a:prstGeom prst="straightConnector1">
            <a:avLst/>
          </a:prstGeom>
          <a:ln w="6350">
            <a:solidFill>
              <a:srgbClr val="4472C4"/>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3487A171-1104-7277-32FC-CB03183B80FE}"/>
              </a:ext>
            </a:extLst>
          </p:cNvPr>
          <p:cNvCxnSpPr>
            <a:cxnSpLocks/>
          </p:cNvCxnSpPr>
          <p:nvPr/>
        </p:nvCxnSpPr>
        <p:spPr>
          <a:xfrm>
            <a:off x="6095092" y="6089169"/>
            <a:ext cx="428171" cy="907"/>
          </a:xfrm>
          <a:prstGeom prst="straightConnector1">
            <a:avLst/>
          </a:prstGeom>
          <a:ln w="6350">
            <a:solidFill>
              <a:srgbClr val="4472C4"/>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AE9DF1D5-88A5-CC22-8834-9FF9BEDDEEB6}"/>
              </a:ext>
            </a:extLst>
          </p:cNvPr>
          <p:cNvCxnSpPr>
            <a:cxnSpLocks/>
          </p:cNvCxnSpPr>
          <p:nvPr/>
        </p:nvCxnSpPr>
        <p:spPr>
          <a:xfrm>
            <a:off x="7974692" y="6101869"/>
            <a:ext cx="428171" cy="907"/>
          </a:xfrm>
          <a:prstGeom prst="straightConnector1">
            <a:avLst/>
          </a:prstGeom>
          <a:ln w="6350">
            <a:solidFill>
              <a:srgbClr val="4472C4"/>
            </a:solidFill>
            <a:prstDash val="sysDot"/>
            <a:tailEnd type="triangle"/>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48D96780-8DFD-3490-95A5-AF43FD74A1F3}"/>
              </a:ext>
            </a:extLst>
          </p:cNvPr>
          <p:cNvSpPr txBox="1"/>
          <p:nvPr/>
        </p:nvSpPr>
        <p:spPr>
          <a:xfrm>
            <a:off x="1123950" y="4185446"/>
            <a:ext cx="17907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i="0" u="none" strike="noStrike" baseline="0" dirty="0">
                <a:solidFill>
                  <a:srgbClr val="3F3F3F"/>
                </a:solidFill>
                <a:ea typeface="Calibri"/>
                <a:cs typeface="Calibri"/>
              </a:rPr>
              <a:t>High Operational &amp; </a:t>
            </a:r>
            <a:endParaRPr lang="en-US" sz="1200" b="1" dirty="0">
              <a:solidFill>
                <a:srgbClr val="3F3F3F"/>
              </a:solidFill>
              <a:ea typeface="Calibri"/>
              <a:cs typeface="Calibri"/>
            </a:endParaRPr>
          </a:p>
          <a:p>
            <a:r>
              <a:rPr lang="en-US" sz="1200" b="1" i="0" u="none" strike="noStrike" baseline="0" dirty="0">
                <a:solidFill>
                  <a:srgbClr val="3F3F3F"/>
                </a:solidFill>
                <a:ea typeface="Calibri"/>
                <a:cs typeface="Calibri"/>
              </a:rPr>
              <a:t>Maintenance Costs</a:t>
            </a:r>
            <a:r>
              <a:rPr sz="1200" b="1" i="0" dirty="0">
                <a:solidFill>
                  <a:srgbClr val="3F3F3F"/>
                </a:solidFill>
                <a:ea typeface="Calibri"/>
                <a:cs typeface="Calibri"/>
              </a:rPr>
              <a:t>​</a:t>
            </a:r>
            <a:endParaRPr lang="en-US" sz="1200" b="1" dirty="0">
              <a:solidFill>
                <a:srgbClr val="3F3F3F"/>
              </a:solidFill>
              <a:ea typeface="Calibri"/>
              <a:cs typeface="Calibri"/>
            </a:endParaRPr>
          </a:p>
        </p:txBody>
      </p:sp>
      <p:sp>
        <p:nvSpPr>
          <p:cNvPr id="22" name="Text 3">
            <a:extLst>
              <a:ext uri="{FF2B5EF4-FFF2-40B4-BE49-F238E27FC236}">
                <a16:creationId xmlns:a16="http://schemas.microsoft.com/office/drawing/2014/main" id="{C9596952-C77E-4BF1-C05C-D275A7B88D31}"/>
              </a:ext>
            </a:extLst>
          </p:cNvPr>
          <p:cNvSpPr txBox="1"/>
          <p:nvPr/>
        </p:nvSpPr>
        <p:spPr>
          <a:xfrm flipH="1">
            <a:off x="9590294" y="275005"/>
            <a:ext cx="1885641" cy="416933"/>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400" b="1" dirty="0">
                <a:solidFill>
                  <a:srgbClr val="0070C0"/>
                </a:solidFill>
              </a:rPr>
              <a:t>CASE STUDY</a:t>
            </a:r>
            <a:endParaRPr lang="en-US" sz="1400" b="1" dirty="0">
              <a:solidFill>
                <a:srgbClr val="0070C0"/>
              </a:solidFill>
              <a:ea typeface="Calibri"/>
              <a:cs typeface="Calibri"/>
            </a:endParaRPr>
          </a:p>
        </p:txBody>
      </p:sp>
      <p:pic>
        <p:nvPicPr>
          <p:cNvPr id="45" name="Picture 44">
            <a:extLst>
              <a:ext uri="{FF2B5EF4-FFF2-40B4-BE49-F238E27FC236}">
                <a16:creationId xmlns:a16="http://schemas.microsoft.com/office/drawing/2014/main" id="{508D8089-CD1D-9CB9-1ECA-81AA06304C0F}"/>
              </a:ext>
            </a:extLst>
          </p:cNvPr>
          <p:cNvPicPr>
            <a:picLocks noChangeAspect="1"/>
          </p:cNvPicPr>
          <p:nvPr/>
        </p:nvPicPr>
        <p:blipFill>
          <a:blip r:embed="rId12"/>
          <a:srcRect l="15773" t="3600" r="69095" b="79752"/>
          <a:stretch>
            <a:fillRect/>
          </a:stretch>
        </p:blipFill>
        <p:spPr>
          <a:xfrm>
            <a:off x="609937" y="2195561"/>
            <a:ext cx="424901" cy="379772"/>
          </a:xfrm>
          <a:prstGeom prst="rect">
            <a:avLst/>
          </a:prstGeom>
        </p:spPr>
      </p:pic>
      <p:pic>
        <p:nvPicPr>
          <p:cNvPr id="49" name="Picture 48">
            <a:extLst>
              <a:ext uri="{FF2B5EF4-FFF2-40B4-BE49-F238E27FC236}">
                <a16:creationId xmlns:a16="http://schemas.microsoft.com/office/drawing/2014/main" id="{FCF631B8-423C-234A-AEF8-E6F22FC5BF7B}"/>
              </a:ext>
            </a:extLst>
          </p:cNvPr>
          <p:cNvPicPr>
            <a:picLocks noChangeAspect="1"/>
          </p:cNvPicPr>
          <p:nvPr/>
        </p:nvPicPr>
        <p:blipFill>
          <a:blip r:embed="rId12"/>
          <a:srcRect l="15965" t="40799" r="69255" b="44089"/>
          <a:stretch>
            <a:fillRect/>
          </a:stretch>
        </p:blipFill>
        <p:spPr>
          <a:xfrm>
            <a:off x="653910" y="2797248"/>
            <a:ext cx="422128" cy="404827"/>
          </a:xfrm>
          <a:prstGeom prst="rect">
            <a:avLst/>
          </a:prstGeom>
        </p:spPr>
      </p:pic>
      <p:pic>
        <p:nvPicPr>
          <p:cNvPr id="50" name="Picture 49">
            <a:extLst>
              <a:ext uri="{FF2B5EF4-FFF2-40B4-BE49-F238E27FC236}">
                <a16:creationId xmlns:a16="http://schemas.microsoft.com/office/drawing/2014/main" id="{326AE878-981D-9638-D120-6262A69A8F75}"/>
              </a:ext>
            </a:extLst>
          </p:cNvPr>
          <p:cNvPicPr>
            <a:picLocks noChangeAspect="1"/>
          </p:cNvPicPr>
          <p:nvPr/>
        </p:nvPicPr>
        <p:blipFill>
          <a:blip r:embed="rId12"/>
          <a:srcRect l="15968" t="59649" r="70857" b="24661"/>
          <a:stretch>
            <a:fillRect/>
          </a:stretch>
        </p:blipFill>
        <p:spPr>
          <a:xfrm>
            <a:off x="619826" y="3485861"/>
            <a:ext cx="456260" cy="485635"/>
          </a:xfrm>
          <a:prstGeom prst="rect">
            <a:avLst/>
          </a:prstGeom>
        </p:spPr>
      </p:pic>
      <p:pic>
        <p:nvPicPr>
          <p:cNvPr id="51" name="Picture 50">
            <a:extLst>
              <a:ext uri="{FF2B5EF4-FFF2-40B4-BE49-F238E27FC236}">
                <a16:creationId xmlns:a16="http://schemas.microsoft.com/office/drawing/2014/main" id="{89DA95A0-D4BC-7D4F-9EAE-393ACF32CC20}"/>
              </a:ext>
            </a:extLst>
          </p:cNvPr>
          <p:cNvPicPr>
            <a:picLocks noChangeAspect="1"/>
          </p:cNvPicPr>
          <p:nvPr/>
        </p:nvPicPr>
        <p:blipFill>
          <a:blip r:embed="rId12"/>
          <a:srcRect l="15906" t="77966" r="69095" b="6511"/>
          <a:stretch>
            <a:fillRect/>
          </a:stretch>
        </p:blipFill>
        <p:spPr>
          <a:xfrm>
            <a:off x="648806" y="4185963"/>
            <a:ext cx="482144" cy="371265"/>
          </a:xfrm>
          <a:prstGeom prst="rect">
            <a:avLst/>
          </a:prstGeom>
        </p:spPr>
      </p:pic>
    </p:spTree>
    <p:extLst>
      <p:ext uri="{BB962C8B-B14F-4D97-AF65-F5344CB8AC3E}">
        <p14:creationId xmlns:p14="http://schemas.microsoft.com/office/powerpoint/2010/main" val="1966112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DE269A62-B5DC-D2AF-090C-84D784AE0E29}"/>
            </a:ext>
          </a:extLst>
        </p:cNvPr>
        <p:cNvGrpSpPr/>
        <p:nvPr/>
      </p:nvGrpSpPr>
      <p:grpSpPr>
        <a:xfrm>
          <a:off x="0" y="0"/>
          <a:ext cx="0" cy="0"/>
          <a:chOff x="0" y="0"/>
          <a:chExt cx="0" cy="0"/>
        </a:xfrm>
      </p:grpSpPr>
      <p:sp>
        <p:nvSpPr>
          <p:cNvPr id="10" name="Text 5">
            <a:extLst>
              <a:ext uri="{FF2B5EF4-FFF2-40B4-BE49-F238E27FC236}">
                <a16:creationId xmlns:a16="http://schemas.microsoft.com/office/drawing/2014/main" id="{C3998012-DC20-F8BD-4098-E2D93C7609CC}"/>
              </a:ext>
            </a:extLst>
          </p:cNvPr>
          <p:cNvSpPr txBox="1"/>
          <p:nvPr/>
        </p:nvSpPr>
        <p:spPr>
          <a:xfrm>
            <a:off x="505082" y="329751"/>
            <a:ext cx="7260100" cy="371673"/>
          </a:xfrm>
          <a:prstGeom prst="rect">
            <a:avLst/>
          </a:prstGeom>
          <a:noFill/>
          <a:ln/>
        </p:spPr>
        <p:txBody>
          <a:bodyPr wrap="square" lIns="0" tIns="0" rIns="0" bIns="0" rtlCol="0" anchor="ctr"/>
          <a:lstStyle/>
          <a:p>
            <a:r>
              <a:rPr lang="en-US" sz="2800" b="1" dirty="0">
                <a:solidFill>
                  <a:srgbClr val="111827"/>
                </a:solidFill>
                <a:latin typeface="Calibri"/>
                <a:ea typeface="Calibri"/>
                <a:cs typeface="Calibri"/>
              </a:rPr>
              <a:t>Operational </a:t>
            </a:r>
            <a:r>
              <a:rPr lang="en-US" sz="2800" b="1" dirty="0">
                <a:solidFill>
                  <a:srgbClr val="52BAEA"/>
                </a:solidFill>
                <a:latin typeface="Calibri"/>
                <a:ea typeface="Calibri"/>
                <a:cs typeface="Calibri"/>
              </a:rPr>
              <a:t>Intelligence</a:t>
            </a:r>
            <a:r>
              <a:rPr lang="en-US" sz="2800" b="1" dirty="0">
                <a:solidFill>
                  <a:srgbClr val="111827"/>
                </a:solidFill>
                <a:latin typeface="Calibri"/>
                <a:ea typeface="Calibri"/>
                <a:cs typeface="Calibri"/>
              </a:rPr>
              <a:t> &amp; </a:t>
            </a:r>
            <a:r>
              <a:rPr lang="en-US" sz="2800" b="1" dirty="0">
                <a:solidFill>
                  <a:srgbClr val="52BAEA"/>
                </a:solidFill>
                <a:latin typeface="Calibri"/>
                <a:ea typeface="Calibri"/>
                <a:cs typeface="Calibri"/>
              </a:rPr>
              <a:t>Business </a:t>
            </a:r>
            <a:r>
              <a:rPr lang="en-US" sz="2800" b="1" dirty="0">
                <a:latin typeface="Calibri"/>
                <a:ea typeface="Calibri"/>
                <a:cs typeface="Calibri"/>
              </a:rPr>
              <a:t>Impact</a:t>
            </a:r>
            <a:endParaRPr lang="en-US" sz="2800" dirty="0">
              <a:latin typeface="Calibri"/>
              <a:ea typeface="Calibri"/>
              <a:cs typeface="Calibri"/>
            </a:endParaRPr>
          </a:p>
        </p:txBody>
      </p:sp>
      <p:sp>
        <p:nvSpPr>
          <p:cNvPr id="11" name="Text 6">
            <a:extLst>
              <a:ext uri="{FF2B5EF4-FFF2-40B4-BE49-F238E27FC236}">
                <a16:creationId xmlns:a16="http://schemas.microsoft.com/office/drawing/2014/main" id="{B6A12680-A2D4-35EF-17C4-7C6A416C454E}"/>
              </a:ext>
            </a:extLst>
          </p:cNvPr>
          <p:cNvSpPr txBox="1"/>
          <p:nvPr/>
        </p:nvSpPr>
        <p:spPr>
          <a:xfrm>
            <a:off x="546591" y="744602"/>
            <a:ext cx="7381951" cy="267005"/>
          </a:xfrm>
          <a:prstGeom prst="rect">
            <a:avLst/>
          </a:prstGeom>
          <a:noFill/>
          <a:ln/>
        </p:spPr>
        <p:txBody>
          <a:bodyPr wrap="square" lIns="0" tIns="0" rIns="0" bIns="0" rtlCol="0" anchor="ctr"/>
          <a:lstStyle/>
          <a:p>
            <a:r>
              <a:rPr lang="en-US" sz="1300" dirty="0">
                <a:solidFill>
                  <a:srgbClr val="4B5563"/>
                </a:solidFill>
                <a:ea typeface="Calibri"/>
                <a:cs typeface="Calibri"/>
              </a:rPr>
              <a:t>AI-driven forecasting and optimization for smarter operational planning</a:t>
            </a:r>
            <a:endParaRPr lang="en-US" sz="1300" dirty="0">
              <a:solidFill>
                <a:srgbClr val="000000"/>
              </a:solidFill>
              <a:ea typeface="Calibri"/>
              <a:cs typeface="Calibri"/>
            </a:endParaRPr>
          </a:p>
        </p:txBody>
      </p:sp>
      <p:sp>
        <p:nvSpPr>
          <p:cNvPr id="22" name="Text 9">
            <a:extLst>
              <a:ext uri="{FF2B5EF4-FFF2-40B4-BE49-F238E27FC236}">
                <a16:creationId xmlns:a16="http://schemas.microsoft.com/office/drawing/2014/main" id="{21A5A2F0-1301-F5C0-2796-D48B70846ADF}"/>
              </a:ext>
            </a:extLst>
          </p:cNvPr>
          <p:cNvSpPr txBox="1"/>
          <p:nvPr/>
        </p:nvSpPr>
        <p:spPr>
          <a:xfrm>
            <a:off x="1118214" y="1866886"/>
            <a:ext cx="1963960" cy="281459"/>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rgbClr val="111827"/>
                </a:solidFill>
                <a:ea typeface="Calibri"/>
                <a:cs typeface="Calibri"/>
              </a:rPr>
              <a:t>Business Outcomes</a:t>
            </a:r>
            <a:endParaRPr lang="en-US" sz="1400" dirty="0">
              <a:ea typeface="Calibri"/>
              <a:cs typeface="Calibri"/>
            </a:endParaRPr>
          </a:p>
        </p:txBody>
      </p:sp>
      <p:sp>
        <p:nvSpPr>
          <p:cNvPr id="17" name="Text 9">
            <a:extLst>
              <a:ext uri="{FF2B5EF4-FFF2-40B4-BE49-F238E27FC236}">
                <a16:creationId xmlns:a16="http://schemas.microsoft.com/office/drawing/2014/main" id="{6C64D423-90C0-EA37-A11E-FC1D56A6EA8A}"/>
              </a:ext>
            </a:extLst>
          </p:cNvPr>
          <p:cNvSpPr txBox="1"/>
          <p:nvPr/>
        </p:nvSpPr>
        <p:spPr>
          <a:xfrm>
            <a:off x="9136767" y="1845131"/>
            <a:ext cx="2383508" cy="27027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rgbClr val="111827"/>
                </a:solidFill>
                <a:ea typeface="Calibri"/>
                <a:cs typeface="Calibri"/>
              </a:rPr>
              <a:t>Operational Intelligence</a:t>
            </a:r>
            <a:endParaRPr lang="en-US" sz="1400" dirty="0">
              <a:ea typeface="Calibri"/>
              <a:cs typeface="Calibri"/>
            </a:endParaRPr>
          </a:p>
        </p:txBody>
      </p:sp>
      <p:sp>
        <p:nvSpPr>
          <p:cNvPr id="54" name="Text 44">
            <a:extLst>
              <a:ext uri="{FF2B5EF4-FFF2-40B4-BE49-F238E27FC236}">
                <a16:creationId xmlns:a16="http://schemas.microsoft.com/office/drawing/2014/main" id="{6228E287-2849-E65D-8058-9F0C4C5B59F7}"/>
              </a:ext>
            </a:extLst>
          </p:cNvPr>
          <p:cNvSpPr/>
          <p:nvPr/>
        </p:nvSpPr>
        <p:spPr>
          <a:xfrm>
            <a:off x="1110959" y="2450749"/>
            <a:ext cx="3127248"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a:ea typeface="Calibri"/>
                <a:cs typeface="Calibri"/>
              </a:rPr>
              <a:t>Improved Operational Visibility</a:t>
            </a:r>
            <a:endParaRPr lang="en-US" sz="1200">
              <a:ea typeface="Calibri"/>
              <a:cs typeface="Calibri"/>
            </a:endParaRPr>
          </a:p>
        </p:txBody>
      </p:sp>
      <p:sp>
        <p:nvSpPr>
          <p:cNvPr id="55" name="Text 45">
            <a:extLst>
              <a:ext uri="{FF2B5EF4-FFF2-40B4-BE49-F238E27FC236}">
                <a16:creationId xmlns:a16="http://schemas.microsoft.com/office/drawing/2014/main" id="{A80B30ED-0BFE-02CB-BDF2-34B084334496}"/>
              </a:ext>
            </a:extLst>
          </p:cNvPr>
          <p:cNvSpPr/>
          <p:nvPr/>
        </p:nvSpPr>
        <p:spPr>
          <a:xfrm>
            <a:off x="1120252" y="2642030"/>
            <a:ext cx="2811297" cy="43436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00" dirty="0">
                <a:solidFill>
                  <a:schemeClr val="bg1">
                    <a:lumMod val="49000"/>
                  </a:schemeClr>
                </a:solidFill>
                <a:ea typeface="Calibri"/>
                <a:cs typeface="Calibri"/>
              </a:rPr>
              <a:t>Unified real-time view across the full infrastructure network</a:t>
            </a:r>
          </a:p>
        </p:txBody>
      </p:sp>
      <p:sp>
        <p:nvSpPr>
          <p:cNvPr id="58" name="Text 54">
            <a:extLst>
              <a:ext uri="{FF2B5EF4-FFF2-40B4-BE49-F238E27FC236}">
                <a16:creationId xmlns:a16="http://schemas.microsoft.com/office/drawing/2014/main" id="{4606E0A9-C5AF-8FBC-5C1C-6B6AA509EC37}"/>
              </a:ext>
            </a:extLst>
          </p:cNvPr>
          <p:cNvSpPr/>
          <p:nvPr/>
        </p:nvSpPr>
        <p:spPr>
          <a:xfrm>
            <a:off x="1120252" y="3183805"/>
            <a:ext cx="3127248"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ea typeface="Calibri"/>
                <a:cs typeface="Calibri"/>
              </a:rPr>
              <a:t>Optimized Infra Usage</a:t>
            </a:r>
            <a:endParaRPr lang="en-US" sz="1200">
              <a:ea typeface="Calibri"/>
              <a:cs typeface="Calibri"/>
            </a:endParaRPr>
          </a:p>
        </p:txBody>
      </p:sp>
      <p:sp>
        <p:nvSpPr>
          <p:cNvPr id="59" name="Text 55">
            <a:extLst>
              <a:ext uri="{FF2B5EF4-FFF2-40B4-BE49-F238E27FC236}">
                <a16:creationId xmlns:a16="http://schemas.microsoft.com/office/drawing/2014/main" id="{86D61800-F698-12D1-E426-E44DEEBE7589}"/>
              </a:ext>
            </a:extLst>
          </p:cNvPr>
          <p:cNvSpPr/>
          <p:nvPr/>
        </p:nvSpPr>
        <p:spPr>
          <a:xfrm>
            <a:off x="1113196" y="3426024"/>
            <a:ext cx="2374885" cy="45294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lumMod val="49000"/>
                  </a:schemeClr>
                </a:solidFill>
                <a:ea typeface="+mn-lt"/>
                <a:cs typeface="+mn-lt"/>
              </a:rPr>
              <a:t>Capacity gaps identified and resolved before operational impact</a:t>
            </a:r>
          </a:p>
          <a:p>
            <a:pPr marL="0" indent="0">
              <a:buNone/>
            </a:pPr>
            <a:endParaRPr lang="en-US" sz="900" dirty="0">
              <a:solidFill>
                <a:schemeClr val="bg1">
                  <a:lumMod val="49000"/>
                </a:schemeClr>
              </a:solidFill>
              <a:ea typeface="Calibri"/>
              <a:cs typeface="Calibri"/>
            </a:endParaRPr>
          </a:p>
        </p:txBody>
      </p:sp>
      <p:sp>
        <p:nvSpPr>
          <p:cNvPr id="60" name="Text 59">
            <a:extLst>
              <a:ext uri="{FF2B5EF4-FFF2-40B4-BE49-F238E27FC236}">
                <a16:creationId xmlns:a16="http://schemas.microsoft.com/office/drawing/2014/main" id="{1D798B1A-DA58-EACA-C134-0F76859E8C6D}"/>
              </a:ext>
            </a:extLst>
          </p:cNvPr>
          <p:cNvSpPr/>
          <p:nvPr/>
        </p:nvSpPr>
        <p:spPr>
          <a:xfrm>
            <a:off x="1120251" y="3945375"/>
            <a:ext cx="3127248"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dirty="0">
                <a:ea typeface="Calibri"/>
                <a:cs typeface="Calibri"/>
              </a:rPr>
              <a:t>Better Operational Planning</a:t>
            </a:r>
            <a:endParaRPr lang="en-US" sz="1200" dirty="0">
              <a:ea typeface="Calibri"/>
              <a:cs typeface="Calibri"/>
            </a:endParaRPr>
          </a:p>
        </p:txBody>
      </p:sp>
      <p:sp>
        <p:nvSpPr>
          <p:cNvPr id="61" name="Text 60">
            <a:extLst>
              <a:ext uri="{FF2B5EF4-FFF2-40B4-BE49-F238E27FC236}">
                <a16:creationId xmlns:a16="http://schemas.microsoft.com/office/drawing/2014/main" id="{3409AD72-E0FC-0316-926E-E0FA39610531}"/>
              </a:ext>
            </a:extLst>
          </p:cNvPr>
          <p:cNvSpPr/>
          <p:nvPr/>
        </p:nvSpPr>
        <p:spPr>
          <a:xfrm>
            <a:off x="1105107" y="4180882"/>
            <a:ext cx="2316376" cy="35279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lumMod val="49000"/>
                  </a:schemeClr>
                </a:solidFill>
                <a:ea typeface="+mn-lt"/>
                <a:cs typeface="+mn-lt"/>
              </a:rPr>
              <a:t>Forecast demand to plan resources weeks or months ahead</a:t>
            </a:r>
          </a:p>
        </p:txBody>
      </p:sp>
      <p:sp>
        <p:nvSpPr>
          <p:cNvPr id="62" name="Text 64">
            <a:extLst>
              <a:ext uri="{FF2B5EF4-FFF2-40B4-BE49-F238E27FC236}">
                <a16:creationId xmlns:a16="http://schemas.microsoft.com/office/drawing/2014/main" id="{71BE2B16-7F7C-D246-C0A3-F3738FF86388}"/>
              </a:ext>
            </a:extLst>
          </p:cNvPr>
          <p:cNvSpPr/>
          <p:nvPr/>
        </p:nvSpPr>
        <p:spPr>
          <a:xfrm>
            <a:off x="1110959" y="4690685"/>
            <a:ext cx="3127248"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dirty="0">
                <a:ea typeface="Calibri"/>
                <a:cs typeface="Calibri"/>
              </a:rPr>
              <a:t>Predictive Decision-Making</a:t>
            </a:r>
            <a:endParaRPr lang="en-US" sz="1200" dirty="0">
              <a:ea typeface="Calibri"/>
              <a:cs typeface="Calibri"/>
            </a:endParaRPr>
          </a:p>
        </p:txBody>
      </p:sp>
      <p:sp>
        <p:nvSpPr>
          <p:cNvPr id="63" name="Text 65">
            <a:extLst>
              <a:ext uri="{FF2B5EF4-FFF2-40B4-BE49-F238E27FC236}">
                <a16:creationId xmlns:a16="http://schemas.microsoft.com/office/drawing/2014/main" id="{C6973F91-B144-C47C-28A7-141905506880}"/>
              </a:ext>
            </a:extLst>
          </p:cNvPr>
          <p:cNvSpPr/>
          <p:nvPr/>
        </p:nvSpPr>
        <p:spPr>
          <a:xfrm>
            <a:off x="1118014" y="4868413"/>
            <a:ext cx="2402419" cy="458969"/>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00" dirty="0">
                <a:solidFill>
                  <a:schemeClr val="bg1">
                    <a:lumMod val="49000"/>
                  </a:schemeClr>
                </a:solidFill>
                <a:ea typeface="Calibri"/>
                <a:cs typeface="Calibri"/>
              </a:rPr>
              <a:t>Executives act on AI-generated foresight, not reactive incident reports</a:t>
            </a:r>
          </a:p>
        </p:txBody>
      </p:sp>
      <p:sp>
        <p:nvSpPr>
          <p:cNvPr id="64" name="Text 69">
            <a:extLst>
              <a:ext uri="{FF2B5EF4-FFF2-40B4-BE49-F238E27FC236}">
                <a16:creationId xmlns:a16="http://schemas.microsoft.com/office/drawing/2014/main" id="{DF92D7A8-A5CC-7776-85CD-4EFADF5FC0CF}"/>
              </a:ext>
            </a:extLst>
          </p:cNvPr>
          <p:cNvSpPr/>
          <p:nvPr/>
        </p:nvSpPr>
        <p:spPr>
          <a:xfrm>
            <a:off x="9142044" y="2480384"/>
            <a:ext cx="1577973" cy="255437"/>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dirty="0">
                <a:ea typeface="Calibri"/>
                <a:cs typeface="Calibri"/>
              </a:rPr>
              <a:t>Predictive Monitoring</a:t>
            </a:r>
            <a:endParaRPr lang="en-US" sz="1200" dirty="0">
              <a:ea typeface="Calibri"/>
              <a:cs typeface="Calibri"/>
            </a:endParaRPr>
          </a:p>
        </p:txBody>
      </p:sp>
      <p:sp>
        <p:nvSpPr>
          <p:cNvPr id="65" name="Text 71">
            <a:extLst>
              <a:ext uri="{FF2B5EF4-FFF2-40B4-BE49-F238E27FC236}">
                <a16:creationId xmlns:a16="http://schemas.microsoft.com/office/drawing/2014/main" id="{74E51BCD-EB96-652B-4B91-6392B39E8853}"/>
              </a:ext>
            </a:extLst>
          </p:cNvPr>
          <p:cNvSpPr/>
          <p:nvPr/>
        </p:nvSpPr>
        <p:spPr>
          <a:xfrm>
            <a:off x="9129049" y="2659367"/>
            <a:ext cx="2534550" cy="47936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lumMod val="49000"/>
                  </a:schemeClr>
                </a:solidFill>
                <a:ea typeface="+mn-lt"/>
                <a:cs typeface="+mn-lt"/>
              </a:rPr>
              <a:t>ML-powered analysis surfaces anomalies before field impact</a:t>
            </a:r>
            <a:endParaRPr lang="en-US" sz="1100">
              <a:solidFill>
                <a:schemeClr val="bg1">
                  <a:lumMod val="49000"/>
                </a:schemeClr>
              </a:solidFill>
              <a:ea typeface="Calibri"/>
              <a:cs typeface="Calibri"/>
            </a:endParaRPr>
          </a:p>
        </p:txBody>
      </p:sp>
      <p:sp>
        <p:nvSpPr>
          <p:cNvPr id="66" name="Text 75">
            <a:extLst>
              <a:ext uri="{FF2B5EF4-FFF2-40B4-BE49-F238E27FC236}">
                <a16:creationId xmlns:a16="http://schemas.microsoft.com/office/drawing/2014/main" id="{A5B3CFCA-0AC8-C0E3-FAAF-590D258A5990}"/>
              </a:ext>
            </a:extLst>
          </p:cNvPr>
          <p:cNvSpPr/>
          <p:nvPr/>
        </p:nvSpPr>
        <p:spPr>
          <a:xfrm>
            <a:off x="9126901" y="3504977"/>
            <a:ext cx="2395728" cy="29260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a:ea typeface="Trebuchet MS" pitchFamily="34" charset="-122"/>
                <a:cs typeface="Trebuchet MS" pitchFamily="34" charset="-120"/>
              </a:rPr>
              <a:t>Real-Time Intelligence</a:t>
            </a:r>
            <a:endParaRPr lang="en-US" sz="1200">
              <a:ea typeface="Calibri"/>
              <a:cs typeface="Calibri"/>
            </a:endParaRPr>
          </a:p>
        </p:txBody>
      </p:sp>
      <p:sp>
        <p:nvSpPr>
          <p:cNvPr id="67" name="Text 77">
            <a:extLst>
              <a:ext uri="{FF2B5EF4-FFF2-40B4-BE49-F238E27FC236}">
                <a16:creationId xmlns:a16="http://schemas.microsoft.com/office/drawing/2014/main" id="{1BC7CD96-8229-7A21-3361-B4751ED8B73C}"/>
              </a:ext>
            </a:extLst>
          </p:cNvPr>
          <p:cNvSpPr/>
          <p:nvPr/>
        </p:nvSpPr>
        <p:spPr>
          <a:xfrm>
            <a:off x="9128016" y="3636042"/>
            <a:ext cx="2395505" cy="660655"/>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lumMod val="49000"/>
                  </a:schemeClr>
                </a:solidFill>
                <a:ea typeface="+mn-lt"/>
                <a:cs typeface="+mn-lt"/>
              </a:rPr>
              <a:t>Live threshold monitoring alerts operators the moment patterns shift</a:t>
            </a:r>
          </a:p>
        </p:txBody>
      </p:sp>
      <p:sp>
        <p:nvSpPr>
          <p:cNvPr id="68" name="Text 81">
            <a:extLst>
              <a:ext uri="{FF2B5EF4-FFF2-40B4-BE49-F238E27FC236}">
                <a16:creationId xmlns:a16="http://schemas.microsoft.com/office/drawing/2014/main" id="{C4A3913D-E550-F2AD-C774-5E6F4CAF5F0B}"/>
              </a:ext>
            </a:extLst>
          </p:cNvPr>
          <p:cNvSpPr/>
          <p:nvPr/>
        </p:nvSpPr>
        <p:spPr>
          <a:xfrm>
            <a:off x="9146778" y="4474499"/>
            <a:ext cx="1989517" cy="109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200" b="1">
                <a:ea typeface="Calibri"/>
                <a:cs typeface="Calibri"/>
              </a:rPr>
              <a:t>Operational Optimization</a:t>
            </a:r>
            <a:endParaRPr lang="en-US" sz="1200">
              <a:ea typeface="Calibri"/>
              <a:cs typeface="Calibri"/>
            </a:endParaRPr>
          </a:p>
        </p:txBody>
      </p:sp>
      <p:sp>
        <p:nvSpPr>
          <p:cNvPr id="69" name="Text 83">
            <a:extLst>
              <a:ext uri="{FF2B5EF4-FFF2-40B4-BE49-F238E27FC236}">
                <a16:creationId xmlns:a16="http://schemas.microsoft.com/office/drawing/2014/main" id="{01C1D9C2-F5D8-3C68-5D05-1B0D0AF4548C}"/>
              </a:ext>
            </a:extLst>
          </p:cNvPr>
          <p:cNvSpPr/>
          <p:nvPr/>
        </p:nvSpPr>
        <p:spPr>
          <a:xfrm>
            <a:off x="9141268" y="4676994"/>
            <a:ext cx="2188966" cy="478815"/>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lumMod val="49000"/>
                  </a:schemeClr>
                </a:solidFill>
                <a:ea typeface="Calibri"/>
                <a:cs typeface="Calibri"/>
              </a:rPr>
              <a:t>Utilization analysis and demand forecasts drive smarter infrastructure decisions.</a:t>
            </a:r>
          </a:p>
        </p:txBody>
      </p:sp>
      <p:sp>
        <p:nvSpPr>
          <p:cNvPr id="70" name="Text 85">
            <a:extLst>
              <a:ext uri="{FF2B5EF4-FFF2-40B4-BE49-F238E27FC236}">
                <a16:creationId xmlns:a16="http://schemas.microsoft.com/office/drawing/2014/main" id="{E9F0AADE-1A57-F36A-664E-F49DB8F7C166}"/>
              </a:ext>
            </a:extLst>
          </p:cNvPr>
          <p:cNvSpPr/>
          <p:nvPr/>
        </p:nvSpPr>
        <p:spPr>
          <a:xfrm>
            <a:off x="8585539" y="5702918"/>
            <a:ext cx="3232602" cy="311491"/>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00" i="1" dirty="0">
                <a:solidFill>
                  <a:schemeClr val="bg1">
                    <a:lumMod val="49000"/>
                  </a:schemeClr>
                </a:solidFill>
                <a:ea typeface="Calibri"/>
                <a:cs typeface="Calibri"/>
              </a:rPr>
              <a:t>AI-powered operational intelligence enabling proactive infrastructure management.</a:t>
            </a:r>
            <a:endParaRPr lang="en-US" sz="1100" dirty="0">
              <a:solidFill>
                <a:schemeClr val="bg1">
                  <a:lumMod val="49000"/>
                </a:schemeClr>
              </a:solidFill>
              <a:ea typeface="Calibri"/>
              <a:cs typeface="Calibri"/>
            </a:endParaRPr>
          </a:p>
        </p:txBody>
      </p:sp>
      <p:sp>
        <p:nvSpPr>
          <p:cNvPr id="4" name="TextBox 3">
            <a:extLst>
              <a:ext uri="{FF2B5EF4-FFF2-40B4-BE49-F238E27FC236}">
                <a16:creationId xmlns:a16="http://schemas.microsoft.com/office/drawing/2014/main" id="{40420ABA-013E-6796-C299-AC87DAD5B909}"/>
              </a:ext>
            </a:extLst>
          </p:cNvPr>
          <p:cNvSpPr txBox="1"/>
          <p:nvPr/>
        </p:nvSpPr>
        <p:spPr>
          <a:xfrm>
            <a:off x="11818141" y="6546543"/>
            <a:ext cx="34503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6B7280"/>
                </a:solidFill>
                <a:ea typeface="+mn-lt"/>
                <a:cs typeface="+mn-lt"/>
              </a:rPr>
              <a:t>04</a:t>
            </a:r>
            <a:endParaRPr lang="en-US" sz="1100" dirty="0">
              <a:solidFill>
                <a:srgbClr val="6B7280"/>
              </a:solidFill>
            </a:endParaRPr>
          </a:p>
        </p:txBody>
      </p:sp>
      <p:pic>
        <p:nvPicPr>
          <p:cNvPr id="2" name="Picture 1" descr="A green circle with white logo&#10;&#10;AI-generated content may be incorrect.">
            <a:extLst>
              <a:ext uri="{FF2B5EF4-FFF2-40B4-BE49-F238E27FC236}">
                <a16:creationId xmlns:a16="http://schemas.microsoft.com/office/drawing/2014/main" id="{429E9284-88A1-D010-3A5E-0E42F89AC2ED}"/>
              </a:ext>
            </a:extLst>
          </p:cNvPr>
          <p:cNvPicPr>
            <a:picLocks noChangeAspect="1"/>
          </p:cNvPicPr>
          <p:nvPr/>
        </p:nvPicPr>
        <p:blipFill>
          <a:blip r:embed="rId4"/>
          <a:stretch>
            <a:fillRect/>
          </a:stretch>
        </p:blipFill>
        <p:spPr>
          <a:xfrm>
            <a:off x="511232" y="1776351"/>
            <a:ext cx="461615" cy="438333"/>
          </a:xfrm>
          <a:prstGeom prst="rect">
            <a:avLst/>
          </a:prstGeom>
        </p:spPr>
      </p:pic>
      <p:pic>
        <p:nvPicPr>
          <p:cNvPr id="6" name="Picture 5" descr="A green eye with a white circle&#10;&#10;AI-generated content may be incorrect.">
            <a:extLst>
              <a:ext uri="{FF2B5EF4-FFF2-40B4-BE49-F238E27FC236}">
                <a16:creationId xmlns:a16="http://schemas.microsoft.com/office/drawing/2014/main" id="{07E8F945-51FC-A875-A5E3-564B317D1199}"/>
              </a:ext>
            </a:extLst>
          </p:cNvPr>
          <p:cNvPicPr>
            <a:picLocks noChangeAspect="1"/>
          </p:cNvPicPr>
          <p:nvPr/>
        </p:nvPicPr>
        <p:blipFill>
          <a:blip r:embed="rId5"/>
          <a:stretch>
            <a:fillRect/>
          </a:stretch>
        </p:blipFill>
        <p:spPr>
          <a:xfrm>
            <a:off x="507961" y="2433949"/>
            <a:ext cx="461615" cy="475394"/>
          </a:xfrm>
          <a:prstGeom prst="rect">
            <a:avLst/>
          </a:prstGeom>
        </p:spPr>
      </p:pic>
      <p:pic>
        <p:nvPicPr>
          <p:cNvPr id="8" name="Picture 7" descr="A green and white logo&#10;&#10;AI-generated content may be incorrect.">
            <a:extLst>
              <a:ext uri="{FF2B5EF4-FFF2-40B4-BE49-F238E27FC236}">
                <a16:creationId xmlns:a16="http://schemas.microsoft.com/office/drawing/2014/main" id="{0FA54A8D-F474-D1BD-D5F6-E724B3110EDF}"/>
              </a:ext>
            </a:extLst>
          </p:cNvPr>
          <p:cNvPicPr>
            <a:picLocks noChangeAspect="1"/>
          </p:cNvPicPr>
          <p:nvPr/>
        </p:nvPicPr>
        <p:blipFill>
          <a:blip r:embed="rId6"/>
          <a:stretch>
            <a:fillRect/>
          </a:stretch>
        </p:blipFill>
        <p:spPr>
          <a:xfrm>
            <a:off x="507960" y="3184766"/>
            <a:ext cx="461614" cy="475393"/>
          </a:xfrm>
          <a:prstGeom prst="rect">
            <a:avLst/>
          </a:prstGeom>
        </p:spPr>
      </p:pic>
      <p:pic>
        <p:nvPicPr>
          <p:cNvPr id="9" name="Picture 8" descr="A green check mark on a clipboard&#10;&#10;AI-generated content may be incorrect.">
            <a:extLst>
              <a:ext uri="{FF2B5EF4-FFF2-40B4-BE49-F238E27FC236}">
                <a16:creationId xmlns:a16="http://schemas.microsoft.com/office/drawing/2014/main" id="{04A2838D-FEBD-096A-B1DD-49CA8DEC8F98}"/>
              </a:ext>
            </a:extLst>
          </p:cNvPr>
          <p:cNvPicPr>
            <a:picLocks noChangeAspect="1"/>
          </p:cNvPicPr>
          <p:nvPr/>
        </p:nvPicPr>
        <p:blipFill>
          <a:blip r:embed="rId7"/>
          <a:stretch>
            <a:fillRect/>
          </a:stretch>
        </p:blipFill>
        <p:spPr>
          <a:xfrm>
            <a:off x="507960" y="3939122"/>
            <a:ext cx="461614" cy="475393"/>
          </a:xfrm>
          <a:prstGeom prst="rect">
            <a:avLst/>
          </a:prstGeom>
        </p:spPr>
      </p:pic>
      <p:pic>
        <p:nvPicPr>
          <p:cNvPr id="12" name="Picture 11" descr="A green brain logo&#10;&#10;AI-generated content may be incorrect.">
            <a:extLst>
              <a:ext uri="{FF2B5EF4-FFF2-40B4-BE49-F238E27FC236}">
                <a16:creationId xmlns:a16="http://schemas.microsoft.com/office/drawing/2014/main" id="{4D3EF28E-66CB-863D-CECF-7F049FD06E4B}"/>
              </a:ext>
            </a:extLst>
          </p:cNvPr>
          <p:cNvPicPr>
            <a:picLocks noChangeAspect="1"/>
          </p:cNvPicPr>
          <p:nvPr/>
        </p:nvPicPr>
        <p:blipFill>
          <a:blip r:embed="rId8"/>
          <a:stretch>
            <a:fillRect/>
          </a:stretch>
        </p:blipFill>
        <p:spPr>
          <a:xfrm>
            <a:off x="505358" y="4743953"/>
            <a:ext cx="461614" cy="475393"/>
          </a:xfrm>
          <a:prstGeom prst="rect">
            <a:avLst/>
          </a:prstGeom>
        </p:spPr>
      </p:pic>
      <p:pic>
        <p:nvPicPr>
          <p:cNvPr id="14" name="Picture 13" descr="A blue circle with white brain in it&#10;&#10;AI-generated content may be incorrect.">
            <a:extLst>
              <a:ext uri="{FF2B5EF4-FFF2-40B4-BE49-F238E27FC236}">
                <a16:creationId xmlns:a16="http://schemas.microsoft.com/office/drawing/2014/main" id="{F2BEE41D-D6DF-3B68-3951-9C0A9D6CAF3B}"/>
              </a:ext>
            </a:extLst>
          </p:cNvPr>
          <p:cNvPicPr>
            <a:picLocks noChangeAspect="1"/>
          </p:cNvPicPr>
          <p:nvPr/>
        </p:nvPicPr>
        <p:blipFill>
          <a:blip r:embed="rId9"/>
          <a:stretch>
            <a:fillRect/>
          </a:stretch>
        </p:blipFill>
        <p:spPr>
          <a:xfrm>
            <a:off x="8588121" y="1731836"/>
            <a:ext cx="461615" cy="475394"/>
          </a:xfrm>
          <a:prstGeom prst="rect">
            <a:avLst/>
          </a:prstGeom>
        </p:spPr>
      </p:pic>
      <p:pic>
        <p:nvPicPr>
          <p:cNvPr id="15" name="Picture 14" descr="A blue circle with white text&#10;&#10;AI-generated content may be incorrect.">
            <a:extLst>
              <a:ext uri="{FF2B5EF4-FFF2-40B4-BE49-F238E27FC236}">
                <a16:creationId xmlns:a16="http://schemas.microsoft.com/office/drawing/2014/main" id="{E40AB697-545B-99E1-3A66-40B78FC4278A}"/>
              </a:ext>
            </a:extLst>
          </p:cNvPr>
          <p:cNvPicPr>
            <a:picLocks noChangeAspect="1"/>
          </p:cNvPicPr>
          <p:nvPr/>
        </p:nvPicPr>
        <p:blipFill>
          <a:blip r:embed="rId10"/>
          <a:stretch>
            <a:fillRect/>
          </a:stretch>
        </p:blipFill>
        <p:spPr>
          <a:xfrm>
            <a:off x="8585539" y="2532726"/>
            <a:ext cx="461614" cy="475394"/>
          </a:xfrm>
          <a:prstGeom prst="rect">
            <a:avLst/>
          </a:prstGeom>
        </p:spPr>
      </p:pic>
      <p:pic>
        <p:nvPicPr>
          <p:cNvPr id="16" name="Picture 15" descr="A blue circle with a white clock in it&#10;&#10;AI-generated content may be incorrect.">
            <a:extLst>
              <a:ext uri="{FF2B5EF4-FFF2-40B4-BE49-F238E27FC236}">
                <a16:creationId xmlns:a16="http://schemas.microsoft.com/office/drawing/2014/main" id="{01A0C100-3B3D-7BB5-6239-3896FDA33594}"/>
              </a:ext>
            </a:extLst>
          </p:cNvPr>
          <p:cNvPicPr>
            <a:picLocks noChangeAspect="1"/>
          </p:cNvPicPr>
          <p:nvPr/>
        </p:nvPicPr>
        <p:blipFill>
          <a:blip r:embed="rId11"/>
          <a:stretch>
            <a:fillRect/>
          </a:stretch>
        </p:blipFill>
        <p:spPr>
          <a:xfrm>
            <a:off x="8574010" y="3556126"/>
            <a:ext cx="482780" cy="496560"/>
          </a:xfrm>
          <a:prstGeom prst="rect">
            <a:avLst/>
          </a:prstGeom>
        </p:spPr>
      </p:pic>
      <p:pic>
        <p:nvPicPr>
          <p:cNvPr id="18" name="Picture 17" descr="A blue circle with white text&#10;&#10;AI-generated content may be incorrect.">
            <a:extLst>
              <a:ext uri="{FF2B5EF4-FFF2-40B4-BE49-F238E27FC236}">
                <a16:creationId xmlns:a16="http://schemas.microsoft.com/office/drawing/2014/main" id="{560C7D8C-9C58-8F16-3EE7-3B6E6C1AC9F8}"/>
              </a:ext>
            </a:extLst>
          </p:cNvPr>
          <p:cNvPicPr>
            <a:picLocks noChangeAspect="1"/>
          </p:cNvPicPr>
          <p:nvPr/>
        </p:nvPicPr>
        <p:blipFill>
          <a:blip r:embed="rId12"/>
          <a:stretch>
            <a:fillRect/>
          </a:stretch>
        </p:blipFill>
        <p:spPr>
          <a:xfrm>
            <a:off x="8595176" y="4569029"/>
            <a:ext cx="461613" cy="475393"/>
          </a:xfrm>
          <a:prstGeom prst="rect">
            <a:avLst/>
          </a:prstGeom>
        </p:spPr>
      </p:pic>
      <p:sp>
        <p:nvSpPr>
          <p:cNvPr id="5" name="Text 3">
            <a:extLst>
              <a:ext uri="{FF2B5EF4-FFF2-40B4-BE49-F238E27FC236}">
                <a16:creationId xmlns:a16="http://schemas.microsoft.com/office/drawing/2014/main" id="{4DD7F66C-881E-25CB-D3B8-AB709DAF17CF}"/>
              </a:ext>
            </a:extLst>
          </p:cNvPr>
          <p:cNvSpPr txBox="1"/>
          <p:nvPr/>
        </p:nvSpPr>
        <p:spPr>
          <a:xfrm flipH="1">
            <a:off x="9590294" y="275005"/>
            <a:ext cx="1885641" cy="416933"/>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400" b="1" dirty="0">
                <a:solidFill>
                  <a:srgbClr val="0070C0"/>
                </a:solidFill>
              </a:rPr>
              <a:t>CASE STUDY</a:t>
            </a:r>
            <a:endParaRPr lang="en-US" sz="1400" b="1" dirty="0">
              <a:solidFill>
                <a:srgbClr val="0070C0"/>
              </a:solidFill>
              <a:ea typeface="Calibri"/>
              <a:cs typeface="Calibri"/>
            </a:endParaRPr>
          </a:p>
        </p:txBody>
      </p:sp>
      <p:sp>
        <p:nvSpPr>
          <p:cNvPr id="21" name="Rectangle 20">
            <a:extLst>
              <a:ext uri="{FF2B5EF4-FFF2-40B4-BE49-F238E27FC236}">
                <a16:creationId xmlns:a16="http://schemas.microsoft.com/office/drawing/2014/main" id="{1EF9B3FA-B850-8651-7F9D-DD1F14DFFC98}"/>
              </a:ext>
            </a:extLst>
          </p:cNvPr>
          <p:cNvSpPr/>
          <p:nvPr/>
        </p:nvSpPr>
        <p:spPr>
          <a:xfrm>
            <a:off x="328474" y="5407284"/>
            <a:ext cx="3382392" cy="7860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7875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TotalTime>
  <Words>287</Words>
  <Application>Microsoft Office PowerPoint</Application>
  <PresentationFormat>Widescreen</PresentationFormat>
  <Paragraphs>56</Paragraphs>
  <Slides>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Calibri</vt:lpstr>
      <vt:lpstr>Trebuchet MS</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Sari S</dc:creator>
  <cp:lastModifiedBy>Sari S</cp:lastModifiedBy>
  <cp:revision>14</cp:revision>
  <dcterms:created xsi:type="dcterms:W3CDTF">2013-07-15T20:26:40Z</dcterms:created>
  <dcterms:modified xsi:type="dcterms:W3CDTF">2026-09-17T11:50:30Z</dcterms:modified>
</cp:coreProperties>
</file>